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2" r:id="rId3"/>
    <p:sldId id="273" r:id="rId4"/>
    <p:sldId id="274" r:id="rId5"/>
    <p:sldId id="275" r:id="rId6"/>
    <p:sldId id="276" r:id="rId7"/>
    <p:sldId id="277" r:id="rId8"/>
    <p:sldId id="278" r:id="rId9"/>
    <p:sldId id="279" r:id="rId10"/>
    <p:sldId id="280" r:id="rId11"/>
    <p:sldId id="281" r:id="rId12"/>
    <p:sldId id="282" r:id="rId13"/>
    <p:sldId id="283" r:id="rId14"/>
    <p:sldId id="284" r:id="rId15"/>
    <p:sldId id="285" r:id="rId16"/>
    <p:sldId id="286" r:id="rId17"/>
    <p:sldId id="287" r:id="rId1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FE1671-0289-44BE-B623-370A1087C09B}" v="44" dt="2020-09-14T13:44:19.5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21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thew Dean" userId="438759ba-21ca-4a27-9272-5deb3175830a" providerId="ADAL" clId="{FFFE1671-0289-44BE-B623-370A1087C09B}"/>
    <pc:docChg chg="undo custSel addSld delSld modSld">
      <pc:chgData name="Matthew Dean" userId="438759ba-21ca-4a27-9272-5deb3175830a" providerId="ADAL" clId="{FFFE1671-0289-44BE-B623-370A1087C09B}" dt="2020-09-14T13:54:22.086" v="1711" actId="20577"/>
      <pc:docMkLst>
        <pc:docMk/>
      </pc:docMkLst>
      <pc:sldChg chg="modSp">
        <pc:chgData name="Matthew Dean" userId="438759ba-21ca-4a27-9272-5deb3175830a" providerId="ADAL" clId="{FFFE1671-0289-44BE-B623-370A1087C09B}" dt="2020-09-14T13:54:22.086" v="1711" actId="20577"/>
        <pc:sldMkLst>
          <pc:docMk/>
          <pc:sldMk cId="0" sldId="256"/>
        </pc:sldMkLst>
        <pc:spChg chg="mod">
          <ac:chgData name="Matthew Dean" userId="438759ba-21ca-4a27-9272-5deb3175830a" providerId="ADAL" clId="{FFFE1671-0289-44BE-B623-370A1087C09B}" dt="2020-09-14T13:54:22.086" v="1711" actId="20577"/>
          <ac:spMkLst>
            <pc:docMk/>
            <pc:sldMk cId="0" sldId="256"/>
            <ac:spMk id="3" creationId="{00000000-0000-0000-0000-000000000000}"/>
          </ac:spMkLst>
        </pc:spChg>
      </pc:sldChg>
      <pc:sldChg chg="del">
        <pc:chgData name="Matthew Dean" userId="438759ba-21ca-4a27-9272-5deb3175830a" providerId="ADAL" clId="{FFFE1671-0289-44BE-B623-370A1087C09B}" dt="2020-09-14T13:18:45.894" v="57" actId="2696"/>
        <pc:sldMkLst>
          <pc:docMk/>
          <pc:sldMk cId="0" sldId="257"/>
        </pc:sldMkLst>
      </pc:sldChg>
      <pc:sldChg chg="add del">
        <pc:chgData name="Matthew Dean" userId="438759ba-21ca-4a27-9272-5deb3175830a" providerId="ADAL" clId="{FFFE1671-0289-44BE-B623-370A1087C09B}" dt="2020-09-14T13:49:34" v="1678" actId="2696"/>
        <pc:sldMkLst>
          <pc:docMk/>
          <pc:sldMk cId="0" sldId="258"/>
        </pc:sldMkLst>
      </pc:sldChg>
      <pc:sldChg chg="add del">
        <pc:chgData name="Matthew Dean" userId="438759ba-21ca-4a27-9272-5deb3175830a" providerId="ADAL" clId="{FFFE1671-0289-44BE-B623-370A1087C09B}" dt="2020-09-14T13:49:36.319" v="1679" actId="2696"/>
        <pc:sldMkLst>
          <pc:docMk/>
          <pc:sldMk cId="0" sldId="259"/>
        </pc:sldMkLst>
      </pc:sldChg>
      <pc:sldChg chg="del">
        <pc:chgData name="Matthew Dean" userId="438759ba-21ca-4a27-9272-5deb3175830a" providerId="ADAL" clId="{FFFE1671-0289-44BE-B623-370A1087C09B}" dt="2020-09-14T13:49:38.299" v="1680" actId="2696"/>
        <pc:sldMkLst>
          <pc:docMk/>
          <pc:sldMk cId="0" sldId="260"/>
        </pc:sldMkLst>
      </pc:sldChg>
      <pc:sldChg chg="del">
        <pc:chgData name="Matthew Dean" userId="438759ba-21ca-4a27-9272-5deb3175830a" providerId="ADAL" clId="{FFFE1671-0289-44BE-B623-370A1087C09B}" dt="2020-09-14T13:49:39.814" v="1681" actId="2696"/>
        <pc:sldMkLst>
          <pc:docMk/>
          <pc:sldMk cId="0" sldId="261"/>
        </pc:sldMkLst>
      </pc:sldChg>
      <pc:sldChg chg="del">
        <pc:chgData name="Matthew Dean" userId="438759ba-21ca-4a27-9272-5deb3175830a" providerId="ADAL" clId="{FFFE1671-0289-44BE-B623-370A1087C09B}" dt="2020-09-14T13:49:42.784" v="1682" actId="2696"/>
        <pc:sldMkLst>
          <pc:docMk/>
          <pc:sldMk cId="0" sldId="262"/>
        </pc:sldMkLst>
      </pc:sldChg>
      <pc:sldChg chg="del">
        <pc:chgData name="Matthew Dean" userId="438759ba-21ca-4a27-9272-5deb3175830a" providerId="ADAL" clId="{FFFE1671-0289-44BE-B623-370A1087C09B}" dt="2020-09-11T11:41:41.898" v="4" actId="2696"/>
        <pc:sldMkLst>
          <pc:docMk/>
          <pc:sldMk cId="0" sldId="264"/>
        </pc:sldMkLst>
      </pc:sldChg>
      <pc:sldChg chg="del">
        <pc:chgData name="Matthew Dean" userId="438759ba-21ca-4a27-9272-5deb3175830a" providerId="ADAL" clId="{FFFE1671-0289-44BE-B623-370A1087C09B}" dt="2020-09-11T11:41:19.555" v="3" actId="2696"/>
        <pc:sldMkLst>
          <pc:docMk/>
          <pc:sldMk cId="0" sldId="265"/>
        </pc:sldMkLst>
      </pc:sldChg>
      <pc:sldChg chg="del">
        <pc:chgData name="Matthew Dean" userId="438759ba-21ca-4a27-9272-5deb3175830a" providerId="ADAL" clId="{FFFE1671-0289-44BE-B623-370A1087C09B}" dt="2020-09-11T11:41:12.105" v="2" actId="2696"/>
        <pc:sldMkLst>
          <pc:docMk/>
          <pc:sldMk cId="0" sldId="266"/>
        </pc:sldMkLst>
      </pc:sldChg>
      <pc:sldChg chg="del">
        <pc:chgData name="Matthew Dean" userId="438759ba-21ca-4a27-9272-5deb3175830a" providerId="ADAL" clId="{FFFE1671-0289-44BE-B623-370A1087C09B}" dt="2020-09-11T11:30:05.161" v="0" actId="2696"/>
        <pc:sldMkLst>
          <pc:docMk/>
          <pc:sldMk cId="0" sldId="267"/>
        </pc:sldMkLst>
      </pc:sldChg>
      <pc:sldChg chg="del">
        <pc:chgData name="Matthew Dean" userId="438759ba-21ca-4a27-9272-5deb3175830a" providerId="ADAL" clId="{FFFE1671-0289-44BE-B623-370A1087C09B}" dt="2020-09-11T11:39:08.752" v="1" actId="2696"/>
        <pc:sldMkLst>
          <pc:docMk/>
          <pc:sldMk cId="0" sldId="268"/>
        </pc:sldMkLst>
      </pc:sldChg>
      <pc:sldChg chg="del">
        <pc:chgData name="Matthew Dean" userId="438759ba-21ca-4a27-9272-5deb3175830a" providerId="ADAL" clId="{FFFE1671-0289-44BE-B623-370A1087C09B}" dt="2020-09-14T13:49:45.399" v="1683" actId="2696"/>
        <pc:sldMkLst>
          <pc:docMk/>
          <pc:sldMk cId="0" sldId="270"/>
        </pc:sldMkLst>
      </pc:sldChg>
      <pc:sldChg chg="del">
        <pc:chgData name="Matthew Dean" userId="438759ba-21ca-4a27-9272-5deb3175830a" providerId="ADAL" clId="{FFFE1671-0289-44BE-B623-370A1087C09B}" dt="2020-09-14T13:49:47.614" v="1684" actId="2696"/>
        <pc:sldMkLst>
          <pc:docMk/>
          <pc:sldMk cId="0" sldId="271"/>
        </pc:sldMkLst>
      </pc:sldChg>
      <pc:sldChg chg="del">
        <pc:chgData name="Matthew Dean" userId="438759ba-21ca-4a27-9272-5deb3175830a" providerId="ADAL" clId="{FFFE1671-0289-44BE-B623-370A1087C09B}" dt="2020-09-14T13:19:28.195" v="62" actId="2696"/>
        <pc:sldMkLst>
          <pc:docMk/>
          <pc:sldMk cId="1317588306" sldId="272"/>
        </pc:sldMkLst>
        <pc:spChg chg="mod">
          <ac:chgData name="Matthew Dean" userId="438759ba-21ca-4a27-9272-5deb3175830a" providerId="ADAL" clId="{FFFE1671-0289-44BE-B623-370A1087C09B}" dt="2020-09-14T13:19:54.650" v="98" actId="20577"/>
          <ac:spMkLst>
            <pc:docMk/>
            <pc:sldMk cId="1317588306" sldId="272"/>
            <ac:spMk id="2" creationId="{7DF47770-015A-4DD3-AEE0-A78B6F10B9F2}"/>
          </ac:spMkLst>
        </pc:spChg>
        <pc:spChg chg="mod">
          <ac:chgData name="Matthew Dean" userId="438759ba-21ca-4a27-9272-5deb3175830a" providerId="ADAL" clId="{FFFE1671-0289-44BE-B623-370A1087C09B}" dt="2020-09-14T13:20:30.245" v="115" actId="5793"/>
          <ac:spMkLst>
            <pc:docMk/>
            <pc:sldMk cId="1317588306" sldId="272"/>
            <ac:spMk id="3" creationId="{8912404E-9CDB-4791-8BFF-E62E5E4F5A3F}"/>
          </ac:spMkLst>
        </pc:spChg>
      </pc:sldChg>
      <pc:sldChg chg="modSp add">
        <pc:chgData name="Matthew Dean" userId="438759ba-21ca-4a27-9272-5deb3175830a" providerId="ADAL" clId="{FFFE1671-0289-44BE-B623-370A1087C09B}" dt="2020-09-14T13:21:36.404" v="149" actId="12"/>
        <pc:sldMkLst>
          <pc:docMk/>
          <pc:sldMk cId="335369853" sldId="273"/>
        </pc:sldMkLst>
        <pc:spChg chg="mod">
          <ac:chgData name="Matthew Dean" userId="438759ba-21ca-4a27-9272-5deb3175830a" providerId="ADAL" clId="{FFFE1671-0289-44BE-B623-370A1087C09B}" dt="2020-09-14T13:20:49.985" v="142" actId="20577"/>
          <ac:spMkLst>
            <pc:docMk/>
            <pc:sldMk cId="335369853" sldId="273"/>
            <ac:spMk id="2" creationId="{BE5974B1-4012-480F-B4D7-85E605CC3C08}"/>
          </ac:spMkLst>
        </pc:spChg>
        <pc:spChg chg="mod">
          <ac:chgData name="Matthew Dean" userId="438759ba-21ca-4a27-9272-5deb3175830a" providerId="ADAL" clId="{FFFE1671-0289-44BE-B623-370A1087C09B}" dt="2020-09-14T13:21:36.404" v="149" actId="12"/>
          <ac:spMkLst>
            <pc:docMk/>
            <pc:sldMk cId="335369853" sldId="273"/>
            <ac:spMk id="3" creationId="{C07BCBFD-F030-4057-B344-B2F359E03399}"/>
          </ac:spMkLst>
        </pc:spChg>
      </pc:sldChg>
      <pc:sldChg chg="modSp add del">
        <pc:chgData name="Matthew Dean" userId="438759ba-21ca-4a27-9272-5deb3175830a" providerId="ADAL" clId="{FFFE1671-0289-44BE-B623-370A1087C09B}" dt="2020-09-14T13:19:30.895" v="63" actId="2696"/>
        <pc:sldMkLst>
          <pc:docMk/>
          <pc:sldMk cId="3489098661" sldId="273"/>
        </pc:sldMkLst>
        <pc:spChg chg="mod">
          <ac:chgData name="Matthew Dean" userId="438759ba-21ca-4a27-9272-5deb3175830a" providerId="ADAL" clId="{FFFE1671-0289-44BE-B623-370A1087C09B}" dt="2020-09-11T11:42:21.570" v="31" actId="20577"/>
          <ac:spMkLst>
            <pc:docMk/>
            <pc:sldMk cId="3489098661" sldId="273"/>
            <ac:spMk id="2" creationId="{84B01B8E-5E6F-4409-AD8E-2E2B68DE3835}"/>
          </ac:spMkLst>
        </pc:spChg>
      </pc:sldChg>
      <pc:sldChg chg="modSp add">
        <pc:chgData name="Matthew Dean" userId="438759ba-21ca-4a27-9272-5deb3175830a" providerId="ADAL" clId="{FFFE1671-0289-44BE-B623-370A1087C09B}" dt="2020-09-14T13:23:45.173" v="195" actId="20577"/>
        <pc:sldMkLst>
          <pc:docMk/>
          <pc:sldMk cId="2192686457" sldId="274"/>
        </pc:sldMkLst>
        <pc:spChg chg="mod">
          <ac:chgData name="Matthew Dean" userId="438759ba-21ca-4a27-9272-5deb3175830a" providerId="ADAL" clId="{FFFE1671-0289-44BE-B623-370A1087C09B}" dt="2020-09-14T13:21:58.005" v="168" actId="20577"/>
          <ac:spMkLst>
            <pc:docMk/>
            <pc:sldMk cId="2192686457" sldId="274"/>
            <ac:spMk id="2" creationId="{69F8C2A5-E802-4E58-A338-9FF1A5817D1C}"/>
          </ac:spMkLst>
        </pc:spChg>
        <pc:spChg chg="mod">
          <ac:chgData name="Matthew Dean" userId="438759ba-21ca-4a27-9272-5deb3175830a" providerId="ADAL" clId="{FFFE1671-0289-44BE-B623-370A1087C09B}" dt="2020-09-14T13:23:45.173" v="195" actId="20577"/>
          <ac:spMkLst>
            <pc:docMk/>
            <pc:sldMk cId="2192686457" sldId="274"/>
            <ac:spMk id="3" creationId="{FBD2C173-93FC-495F-B651-FDBA5EF05740}"/>
          </ac:spMkLst>
        </pc:spChg>
      </pc:sldChg>
      <pc:sldChg chg="modSp add">
        <pc:chgData name="Matthew Dean" userId="438759ba-21ca-4a27-9272-5deb3175830a" providerId="ADAL" clId="{FFFE1671-0289-44BE-B623-370A1087C09B}" dt="2020-09-14T13:25:06.682" v="331" actId="20577"/>
        <pc:sldMkLst>
          <pc:docMk/>
          <pc:sldMk cId="4032277281" sldId="275"/>
        </pc:sldMkLst>
        <pc:spChg chg="mod">
          <ac:chgData name="Matthew Dean" userId="438759ba-21ca-4a27-9272-5deb3175830a" providerId="ADAL" clId="{FFFE1671-0289-44BE-B623-370A1087C09B}" dt="2020-09-14T13:24:15.245" v="226" actId="20577"/>
          <ac:spMkLst>
            <pc:docMk/>
            <pc:sldMk cId="4032277281" sldId="275"/>
            <ac:spMk id="2" creationId="{9679ADA2-4356-4492-B121-450F4A5DDDE1}"/>
          </ac:spMkLst>
        </pc:spChg>
        <pc:spChg chg="mod">
          <ac:chgData name="Matthew Dean" userId="438759ba-21ca-4a27-9272-5deb3175830a" providerId="ADAL" clId="{FFFE1671-0289-44BE-B623-370A1087C09B}" dt="2020-09-14T13:25:06.682" v="331" actId="20577"/>
          <ac:spMkLst>
            <pc:docMk/>
            <pc:sldMk cId="4032277281" sldId="275"/>
            <ac:spMk id="3" creationId="{D3C0171F-B1AE-47F7-BAAA-0DF2FA765EFB}"/>
          </ac:spMkLst>
        </pc:spChg>
      </pc:sldChg>
      <pc:sldChg chg="addSp modSp add">
        <pc:chgData name="Matthew Dean" userId="438759ba-21ca-4a27-9272-5deb3175830a" providerId="ADAL" clId="{FFFE1671-0289-44BE-B623-370A1087C09B}" dt="2020-09-14T13:25:56.165" v="437" actId="20577"/>
        <pc:sldMkLst>
          <pc:docMk/>
          <pc:sldMk cId="729182385" sldId="276"/>
        </pc:sldMkLst>
        <pc:spChg chg="mod">
          <ac:chgData name="Matthew Dean" userId="438759ba-21ca-4a27-9272-5deb3175830a" providerId="ADAL" clId="{FFFE1671-0289-44BE-B623-370A1087C09B}" dt="2020-09-14T13:25:23.855" v="376" actId="20577"/>
          <ac:spMkLst>
            <pc:docMk/>
            <pc:sldMk cId="729182385" sldId="276"/>
            <ac:spMk id="2" creationId="{01FD69E7-D716-4095-9DA0-3470359A81AD}"/>
          </ac:spMkLst>
        </pc:spChg>
        <pc:spChg chg="mod">
          <ac:chgData name="Matthew Dean" userId="438759ba-21ca-4a27-9272-5deb3175830a" providerId="ADAL" clId="{FFFE1671-0289-44BE-B623-370A1087C09B}" dt="2020-09-14T13:25:56.165" v="437" actId="20577"/>
          <ac:spMkLst>
            <pc:docMk/>
            <pc:sldMk cId="729182385" sldId="276"/>
            <ac:spMk id="3" creationId="{4FB1C6FC-532F-4318-A0E9-81040CDA62F2}"/>
          </ac:spMkLst>
        </pc:spChg>
        <pc:picChg chg="add mod">
          <ac:chgData name="Matthew Dean" userId="438759ba-21ca-4a27-9272-5deb3175830a" providerId="ADAL" clId="{FFFE1671-0289-44BE-B623-370A1087C09B}" dt="2020-09-14T13:25:42.135" v="380" actId="1076"/>
          <ac:picMkLst>
            <pc:docMk/>
            <pc:sldMk cId="729182385" sldId="276"/>
            <ac:picMk id="4" creationId="{1E594F94-C479-43C6-A4DC-CEF52D9B9F2A}"/>
          </ac:picMkLst>
        </pc:picChg>
      </pc:sldChg>
      <pc:sldChg chg="addSp modSp add">
        <pc:chgData name="Matthew Dean" userId="438759ba-21ca-4a27-9272-5deb3175830a" providerId="ADAL" clId="{FFFE1671-0289-44BE-B623-370A1087C09B}" dt="2020-09-14T13:26:19.675" v="474"/>
        <pc:sldMkLst>
          <pc:docMk/>
          <pc:sldMk cId="506027418" sldId="277"/>
        </pc:sldMkLst>
        <pc:spChg chg="mod">
          <ac:chgData name="Matthew Dean" userId="438759ba-21ca-4a27-9272-5deb3175830a" providerId="ADAL" clId="{FFFE1671-0289-44BE-B623-370A1087C09B}" dt="2020-09-14T13:26:12.799" v="473" actId="20577"/>
          <ac:spMkLst>
            <pc:docMk/>
            <pc:sldMk cId="506027418" sldId="277"/>
            <ac:spMk id="2" creationId="{5DEAFF54-2D82-493E-B468-2F13FE546A17}"/>
          </ac:spMkLst>
        </pc:spChg>
        <pc:picChg chg="add">
          <ac:chgData name="Matthew Dean" userId="438759ba-21ca-4a27-9272-5deb3175830a" providerId="ADAL" clId="{FFFE1671-0289-44BE-B623-370A1087C09B}" dt="2020-09-14T13:26:19.675" v="474"/>
          <ac:picMkLst>
            <pc:docMk/>
            <pc:sldMk cId="506027418" sldId="277"/>
            <ac:picMk id="4" creationId="{2C9BD9C5-B5E4-4756-8D4F-B9D2D79DD776}"/>
          </ac:picMkLst>
        </pc:picChg>
      </pc:sldChg>
      <pc:sldChg chg="modSp add">
        <pc:chgData name="Matthew Dean" userId="438759ba-21ca-4a27-9272-5deb3175830a" providerId="ADAL" clId="{FFFE1671-0289-44BE-B623-370A1087C09B}" dt="2020-09-14T13:29:04.939" v="791" actId="20577"/>
        <pc:sldMkLst>
          <pc:docMk/>
          <pc:sldMk cId="1998803828" sldId="278"/>
        </pc:sldMkLst>
        <pc:spChg chg="mod">
          <ac:chgData name="Matthew Dean" userId="438759ba-21ca-4a27-9272-5deb3175830a" providerId="ADAL" clId="{FFFE1671-0289-44BE-B623-370A1087C09B}" dt="2020-09-14T13:26:53.764" v="537" actId="20577"/>
          <ac:spMkLst>
            <pc:docMk/>
            <pc:sldMk cId="1998803828" sldId="278"/>
            <ac:spMk id="2" creationId="{101CEFD1-B493-4E73-85D5-78FBD820DF8B}"/>
          </ac:spMkLst>
        </pc:spChg>
        <pc:spChg chg="mod">
          <ac:chgData name="Matthew Dean" userId="438759ba-21ca-4a27-9272-5deb3175830a" providerId="ADAL" clId="{FFFE1671-0289-44BE-B623-370A1087C09B}" dt="2020-09-14T13:29:04.939" v="791" actId="20577"/>
          <ac:spMkLst>
            <pc:docMk/>
            <pc:sldMk cId="1998803828" sldId="278"/>
            <ac:spMk id="3" creationId="{2DA38AD0-704C-4571-9330-D902FE7E8660}"/>
          </ac:spMkLst>
        </pc:spChg>
      </pc:sldChg>
      <pc:sldChg chg="modSp add">
        <pc:chgData name="Matthew Dean" userId="438759ba-21ca-4a27-9272-5deb3175830a" providerId="ADAL" clId="{FFFE1671-0289-44BE-B623-370A1087C09B}" dt="2020-09-14T13:30:43.819" v="900" actId="20577"/>
        <pc:sldMkLst>
          <pc:docMk/>
          <pc:sldMk cId="2810593420" sldId="279"/>
        </pc:sldMkLst>
        <pc:spChg chg="mod">
          <ac:chgData name="Matthew Dean" userId="438759ba-21ca-4a27-9272-5deb3175830a" providerId="ADAL" clId="{FFFE1671-0289-44BE-B623-370A1087C09B}" dt="2020-09-14T13:29:31.335" v="793"/>
          <ac:spMkLst>
            <pc:docMk/>
            <pc:sldMk cId="2810593420" sldId="279"/>
            <ac:spMk id="2" creationId="{AD09DEFD-9792-4C5A-ADB0-480ED498BFD9}"/>
          </ac:spMkLst>
        </pc:spChg>
        <pc:spChg chg="mod">
          <ac:chgData name="Matthew Dean" userId="438759ba-21ca-4a27-9272-5deb3175830a" providerId="ADAL" clId="{FFFE1671-0289-44BE-B623-370A1087C09B}" dt="2020-09-14T13:30:43.819" v="900" actId="20577"/>
          <ac:spMkLst>
            <pc:docMk/>
            <pc:sldMk cId="2810593420" sldId="279"/>
            <ac:spMk id="3" creationId="{72D923F6-A6D7-4FAF-AD68-40C53EB6C6A4}"/>
          </ac:spMkLst>
        </pc:spChg>
      </pc:sldChg>
      <pc:sldChg chg="modSp add">
        <pc:chgData name="Matthew Dean" userId="438759ba-21ca-4a27-9272-5deb3175830a" providerId="ADAL" clId="{FFFE1671-0289-44BE-B623-370A1087C09B}" dt="2020-09-14T13:31:42.924" v="989" actId="20577"/>
        <pc:sldMkLst>
          <pc:docMk/>
          <pc:sldMk cId="4123221600" sldId="280"/>
        </pc:sldMkLst>
        <pc:spChg chg="mod">
          <ac:chgData name="Matthew Dean" userId="438759ba-21ca-4a27-9272-5deb3175830a" providerId="ADAL" clId="{FFFE1671-0289-44BE-B623-370A1087C09B}" dt="2020-09-14T13:30:58.065" v="918" actId="20577"/>
          <ac:spMkLst>
            <pc:docMk/>
            <pc:sldMk cId="4123221600" sldId="280"/>
            <ac:spMk id="2" creationId="{DC0EAB71-0544-40FF-AED4-F71369AF6471}"/>
          </ac:spMkLst>
        </pc:spChg>
        <pc:spChg chg="mod">
          <ac:chgData name="Matthew Dean" userId="438759ba-21ca-4a27-9272-5deb3175830a" providerId="ADAL" clId="{FFFE1671-0289-44BE-B623-370A1087C09B}" dt="2020-09-14T13:31:42.924" v="989" actId="20577"/>
          <ac:spMkLst>
            <pc:docMk/>
            <pc:sldMk cId="4123221600" sldId="280"/>
            <ac:spMk id="3" creationId="{2CBD69D5-772B-41E1-9C68-FD223A0E923E}"/>
          </ac:spMkLst>
        </pc:spChg>
      </pc:sldChg>
      <pc:sldChg chg="modSp add">
        <pc:chgData name="Matthew Dean" userId="438759ba-21ca-4a27-9272-5deb3175830a" providerId="ADAL" clId="{FFFE1671-0289-44BE-B623-370A1087C09B}" dt="2020-09-14T13:32:28.024" v="1017" actId="404"/>
        <pc:sldMkLst>
          <pc:docMk/>
          <pc:sldMk cId="3670014957" sldId="281"/>
        </pc:sldMkLst>
        <pc:spChg chg="mod">
          <ac:chgData name="Matthew Dean" userId="438759ba-21ca-4a27-9272-5deb3175830a" providerId="ADAL" clId="{FFFE1671-0289-44BE-B623-370A1087C09B}" dt="2020-09-14T13:31:54.155" v="998" actId="20577"/>
          <ac:spMkLst>
            <pc:docMk/>
            <pc:sldMk cId="3670014957" sldId="281"/>
            <ac:spMk id="2" creationId="{20A76B75-3B54-49BE-82B2-75D7761509FE}"/>
          </ac:spMkLst>
        </pc:spChg>
        <pc:spChg chg="mod">
          <ac:chgData name="Matthew Dean" userId="438759ba-21ca-4a27-9272-5deb3175830a" providerId="ADAL" clId="{FFFE1671-0289-44BE-B623-370A1087C09B}" dt="2020-09-14T13:32:28.024" v="1017" actId="404"/>
          <ac:spMkLst>
            <pc:docMk/>
            <pc:sldMk cId="3670014957" sldId="281"/>
            <ac:spMk id="3" creationId="{9045AFAD-9AB3-4EBD-A283-FD43BE0166A4}"/>
          </ac:spMkLst>
        </pc:spChg>
      </pc:sldChg>
      <pc:sldChg chg="modSp add">
        <pc:chgData name="Matthew Dean" userId="438759ba-21ca-4a27-9272-5deb3175830a" providerId="ADAL" clId="{FFFE1671-0289-44BE-B623-370A1087C09B}" dt="2020-09-14T13:37:44.345" v="1059" actId="20577"/>
        <pc:sldMkLst>
          <pc:docMk/>
          <pc:sldMk cId="2077760273" sldId="282"/>
        </pc:sldMkLst>
        <pc:spChg chg="mod">
          <ac:chgData name="Matthew Dean" userId="438759ba-21ca-4a27-9272-5deb3175830a" providerId="ADAL" clId="{FFFE1671-0289-44BE-B623-370A1087C09B}" dt="2020-09-14T13:37:44.345" v="1059" actId="20577"/>
          <ac:spMkLst>
            <pc:docMk/>
            <pc:sldMk cId="2077760273" sldId="282"/>
            <ac:spMk id="2" creationId="{90BB7A9B-66A6-4062-9AFF-7E97F36E5162}"/>
          </ac:spMkLst>
        </pc:spChg>
        <pc:spChg chg="mod">
          <ac:chgData name="Matthew Dean" userId="438759ba-21ca-4a27-9272-5deb3175830a" providerId="ADAL" clId="{FFFE1671-0289-44BE-B623-370A1087C09B}" dt="2020-09-14T13:36:36.924" v="1057" actId="20577"/>
          <ac:spMkLst>
            <pc:docMk/>
            <pc:sldMk cId="2077760273" sldId="282"/>
            <ac:spMk id="3" creationId="{F36CF539-A6CC-452D-9965-DB8D034F5783}"/>
          </ac:spMkLst>
        </pc:spChg>
      </pc:sldChg>
      <pc:sldChg chg="modSp add">
        <pc:chgData name="Matthew Dean" userId="438759ba-21ca-4a27-9272-5deb3175830a" providerId="ADAL" clId="{FFFE1671-0289-44BE-B623-370A1087C09B}" dt="2020-09-14T13:40:06.824" v="1170" actId="20577"/>
        <pc:sldMkLst>
          <pc:docMk/>
          <pc:sldMk cId="3927503197" sldId="283"/>
        </pc:sldMkLst>
        <pc:spChg chg="mod">
          <ac:chgData name="Matthew Dean" userId="438759ba-21ca-4a27-9272-5deb3175830a" providerId="ADAL" clId="{FFFE1671-0289-44BE-B623-370A1087C09B}" dt="2020-09-14T13:38:04.884" v="1062" actId="20577"/>
          <ac:spMkLst>
            <pc:docMk/>
            <pc:sldMk cId="3927503197" sldId="283"/>
            <ac:spMk id="2" creationId="{BF0D5190-070E-4468-998C-9DB5558349DC}"/>
          </ac:spMkLst>
        </pc:spChg>
        <pc:spChg chg="mod">
          <ac:chgData name="Matthew Dean" userId="438759ba-21ca-4a27-9272-5deb3175830a" providerId="ADAL" clId="{FFFE1671-0289-44BE-B623-370A1087C09B}" dt="2020-09-14T13:40:06.824" v="1170" actId="20577"/>
          <ac:spMkLst>
            <pc:docMk/>
            <pc:sldMk cId="3927503197" sldId="283"/>
            <ac:spMk id="3" creationId="{EBED4D6F-B6BB-4A02-8319-1A782DBB456B}"/>
          </ac:spMkLst>
        </pc:spChg>
      </pc:sldChg>
      <pc:sldChg chg="modSp add">
        <pc:chgData name="Matthew Dean" userId="438759ba-21ca-4a27-9272-5deb3175830a" providerId="ADAL" clId="{FFFE1671-0289-44BE-B623-370A1087C09B}" dt="2020-09-14T13:42:25.844" v="1304" actId="20577"/>
        <pc:sldMkLst>
          <pc:docMk/>
          <pc:sldMk cId="980571014" sldId="284"/>
        </pc:sldMkLst>
        <pc:spChg chg="mod">
          <ac:chgData name="Matthew Dean" userId="438759ba-21ca-4a27-9272-5deb3175830a" providerId="ADAL" clId="{FFFE1671-0289-44BE-B623-370A1087C09B}" dt="2020-09-14T13:40:22.174" v="1187" actId="20577"/>
          <ac:spMkLst>
            <pc:docMk/>
            <pc:sldMk cId="980571014" sldId="284"/>
            <ac:spMk id="2" creationId="{54818BA6-69F2-48AF-AA90-87198AF8475B}"/>
          </ac:spMkLst>
        </pc:spChg>
        <pc:spChg chg="mod">
          <ac:chgData name="Matthew Dean" userId="438759ba-21ca-4a27-9272-5deb3175830a" providerId="ADAL" clId="{FFFE1671-0289-44BE-B623-370A1087C09B}" dt="2020-09-14T13:42:25.844" v="1304" actId="20577"/>
          <ac:spMkLst>
            <pc:docMk/>
            <pc:sldMk cId="980571014" sldId="284"/>
            <ac:spMk id="3" creationId="{271C1032-4B41-41A1-8CBE-98115FBCA01E}"/>
          </ac:spMkLst>
        </pc:spChg>
      </pc:sldChg>
      <pc:sldChg chg="addSp modSp add">
        <pc:chgData name="Matthew Dean" userId="438759ba-21ca-4a27-9272-5deb3175830a" providerId="ADAL" clId="{FFFE1671-0289-44BE-B623-370A1087C09B}" dt="2020-09-14T13:42:55.525" v="1335" actId="1076"/>
        <pc:sldMkLst>
          <pc:docMk/>
          <pc:sldMk cId="1019297950" sldId="285"/>
        </pc:sldMkLst>
        <pc:spChg chg="mod">
          <ac:chgData name="Matthew Dean" userId="438759ba-21ca-4a27-9272-5deb3175830a" providerId="ADAL" clId="{FFFE1671-0289-44BE-B623-370A1087C09B}" dt="2020-09-14T13:42:36.014" v="1313" actId="20577"/>
          <ac:spMkLst>
            <pc:docMk/>
            <pc:sldMk cId="1019297950" sldId="285"/>
            <ac:spMk id="2" creationId="{BAF0CB60-99C9-47FB-B105-DCC4888F867A}"/>
          </ac:spMkLst>
        </pc:spChg>
        <pc:spChg chg="mod">
          <ac:chgData name="Matthew Dean" userId="438759ba-21ca-4a27-9272-5deb3175830a" providerId="ADAL" clId="{FFFE1671-0289-44BE-B623-370A1087C09B}" dt="2020-09-14T13:42:47.024" v="1333" actId="5793"/>
          <ac:spMkLst>
            <pc:docMk/>
            <pc:sldMk cId="1019297950" sldId="285"/>
            <ac:spMk id="3" creationId="{018F1723-0148-4D5D-8349-626EB27B6A65}"/>
          </ac:spMkLst>
        </pc:spChg>
        <pc:picChg chg="add mod">
          <ac:chgData name="Matthew Dean" userId="438759ba-21ca-4a27-9272-5deb3175830a" providerId="ADAL" clId="{FFFE1671-0289-44BE-B623-370A1087C09B}" dt="2020-09-14T13:42:55.525" v="1335" actId="1076"/>
          <ac:picMkLst>
            <pc:docMk/>
            <pc:sldMk cId="1019297950" sldId="285"/>
            <ac:picMk id="4" creationId="{A2A35041-F255-4CCE-9520-CA457DBC6C06}"/>
          </ac:picMkLst>
        </pc:picChg>
      </pc:sldChg>
      <pc:sldChg chg="addSp modSp add">
        <pc:chgData name="Matthew Dean" userId="438759ba-21ca-4a27-9272-5deb3175830a" providerId="ADAL" clId="{FFFE1671-0289-44BE-B623-370A1087C09B}" dt="2020-09-14T13:44:01.414" v="1380" actId="1076"/>
        <pc:sldMkLst>
          <pc:docMk/>
          <pc:sldMk cId="3641143052" sldId="286"/>
        </pc:sldMkLst>
        <pc:spChg chg="mod">
          <ac:chgData name="Matthew Dean" userId="438759ba-21ca-4a27-9272-5deb3175830a" providerId="ADAL" clId="{FFFE1671-0289-44BE-B623-370A1087C09B}" dt="2020-09-14T13:43:27.895" v="1374" actId="5793"/>
          <ac:spMkLst>
            <pc:docMk/>
            <pc:sldMk cId="3641143052" sldId="286"/>
            <ac:spMk id="2" creationId="{11EA2014-73B0-4B0C-87BD-57751BD73C97}"/>
          </ac:spMkLst>
        </pc:spChg>
        <pc:picChg chg="add mod">
          <ac:chgData name="Matthew Dean" userId="438759ba-21ca-4a27-9272-5deb3175830a" providerId="ADAL" clId="{FFFE1671-0289-44BE-B623-370A1087C09B}" dt="2020-09-14T13:43:37.009" v="1376" actId="1076"/>
          <ac:picMkLst>
            <pc:docMk/>
            <pc:sldMk cId="3641143052" sldId="286"/>
            <ac:picMk id="4" creationId="{C2EFF0E8-BB57-4E13-908A-A535973EBA5A}"/>
          </ac:picMkLst>
        </pc:picChg>
        <pc:picChg chg="add mod">
          <ac:chgData name="Matthew Dean" userId="438759ba-21ca-4a27-9272-5deb3175830a" providerId="ADAL" clId="{FFFE1671-0289-44BE-B623-370A1087C09B}" dt="2020-09-14T13:43:49.074" v="1378" actId="1076"/>
          <ac:picMkLst>
            <pc:docMk/>
            <pc:sldMk cId="3641143052" sldId="286"/>
            <ac:picMk id="5" creationId="{F45673DF-BF45-43A2-BC4E-F2C43BB00487}"/>
          </ac:picMkLst>
        </pc:picChg>
        <pc:picChg chg="add mod">
          <ac:chgData name="Matthew Dean" userId="438759ba-21ca-4a27-9272-5deb3175830a" providerId="ADAL" clId="{FFFE1671-0289-44BE-B623-370A1087C09B}" dt="2020-09-14T13:44:01.414" v="1380" actId="1076"/>
          <ac:picMkLst>
            <pc:docMk/>
            <pc:sldMk cId="3641143052" sldId="286"/>
            <ac:picMk id="6" creationId="{E9E1591B-178C-48C1-9D8F-D4A0BE9397C9}"/>
          </ac:picMkLst>
        </pc:picChg>
      </pc:sldChg>
      <pc:sldChg chg="modSp add">
        <pc:chgData name="Matthew Dean" userId="438759ba-21ca-4a27-9272-5deb3175830a" providerId="ADAL" clId="{FFFE1671-0289-44BE-B623-370A1087C09B}" dt="2020-09-14T13:45:44.694" v="1677" actId="20577"/>
        <pc:sldMkLst>
          <pc:docMk/>
          <pc:sldMk cId="1265955270" sldId="287"/>
        </pc:sldMkLst>
        <pc:spChg chg="mod">
          <ac:chgData name="Matthew Dean" userId="438759ba-21ca-4a27-9272-5deb3175830a" providerId="ADAL" clId="{FFFE1671-0289-44BE-B623-370A1087C09B}" dt="2020-09-14T13:44:23.265" v="1389" actId="20577"/>
          <ac:spMkLst>
            <pc:docMk/>
            <pc:sldMk cId="1265955270" sldId="287"/>
            <ac:spMk id="2" creationId="{9095112A-3CF9-4C10-BD5E-18186DE2511F}"/>
          </ac:spMkLst>
        </pc:spChg>
        <pc:spChg chg="mod">
          <ac:chgData name="Matthew Dean" userId="438759ba-21ca-4a27-9272-5deb3175830a" providerId="ADAL" clId="{FFFE1671-0289-44BE-B623-370A1087C09B}" dt="2020-09-14T13:45:44.694" v="1677" actId="20577"/>
          <ac:spMkLst>
            <pc:docMk/>
            <pc:sldMk cId="1265955270" sldId="287"/>
            <ac:spMk id="3" creationId="{D585D12B-E0B1-4907-92B5-71958BB95BF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D15C488A-4DE6-4969-830F-5FB3F668A71E}" type="datetimeFigureOut">
              <a:rPr lang="en-GB"/>
              <a:pPr>
                <a:defRPr/>
              </a:pPr>
              <a:t>14/09/2020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D28D33B9-C408-483F-8068-58403C171934}" type="slidenum">
              <a:rPr lang="en-GB" altLang="en-US"/>
              <a:pPr>
                <a:defRPr/>
              </a:pPr>
              <a:t>‹#›</a:t>
            </a:fld>
            <a:endParaRPr lang="en-GB" altLang="en-US"/>
          </a:p>
        </p:txBody>
      </p:sp>
    </p:spTree>
    <p:extLst>
      <p:ext uri="{BB962C8B-B14F-4D97-AF65-F5344CB8AC3E}">
        <p14:creationId xmlns:p14="http://schemas.microsoft.com/office/powerpoint/2010/main" val="3126834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E8BC8CD4-6596-4D9A-9FBE-68488F1A45F2}" type="datetimeFigureOut">
              <a:rPr lang="en-GB"/>
              <a:pPr>
                <a:defRPr/>
              </a:pPr>
              <a:t>14/09/2020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51118964-D85B-45CA-AF34-CE33CF08B15B}" type="slidenum">
              <a:rPr lang="en-GB" altLang="en-US"/>
              <a:pPr>
                <a:defRPr/>
              </a:pPr>
              <a:t>‹#›</a:t>
            </a:fld>
            <a:endParaRPr lang="en-GB" altLang="en-US"/>
          </a:p>
        </p:txBody>
      </p:sp>
    </p:spTree>
    <p:extLst>
      <p:ext uri="{BB962C8B-B14F-4D97-AF65-F5344CB8AC3E}">
        <p14:creationId xmlns:p14="http://schemas.microsoft.com/office/powerpoint/2010/main" val="2592129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E4A7C01C-51CA-4136-A3F9-8332099B1DF2}" type="datetimeFigureOut">
              <a:rPr lang="en-GB"/>
              <a:pPr>
                <a:defRPr/>
              </a:pPr>
              <a:t>14/09/2020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61BE7A9-4C79-4517-9752-F5C77BC4EE51}" type="slidenum">
              <a:rPr lang="en-GB" altLang="en-US"/>
              <a:pPr>
                <a:defRPr/>
              </a:pPr>
              <a:t>‹#›</a:t>
            </a:fld>
            <a:endParaRPr lang="en-GB" altLang="en-US"/>
          </a:p>
        </p:txBody>
      </p:sp>
    </p:spTree>
    <p:extLst>
      <p:ext uri="{BB962C8B-B14F-4D97-AF65-F5344CB8AC3E}">
        <p14:creationId xmlns:p14="http://schemas.microsoft.com/office/powerpoint/2010/main" val="3262604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4A9AA6E6-3534-4FF4-9743-32C044E409F7}" type="datetimeFigureOut">
              <a:rPr lang="en-GB"/>
              <a:pPr>
                <a:defRPr/>
              </a:pPr>
              <a:t>14/09/2020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6DB5271C-6169-466A-9684-13C042A3D16F}" type="slidenum">
              <a:rPr lang="en-GB" altLang="en-US"/>
              <a:pPr>
                <a:defRPr/>
              </a:pPr>
              <a:t>‹#›</a:t>
            </a:fld>
            <a:endParaRPr lang="en-GB" altLang="en-US"/>
          </a:p>
        </p:txBody>
      </p:sp>
    </p:spTree>
    <p:extLst>
      <p:ext uri="{BB962C8B-B14F-4D97-AF65-F5344CB8AC3E}">
        <p14:creationId xmlns:p14="http://schemas.microsoft.com/office/powerpoint/2010/main" val="595209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00921470-8C23-4C08-A054-21A4DBEFF432}" type="datetimeFigureOut">
              <a:rPr lang="en-GB"/>
              <a:pPr>
                <a:defRPr/>
              </a:pPr>
              <a:t>14/09/2020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0D1F8FA3-E91B-42E6-98BF-65BD815D9C08}" type="slidenum">
              <a:rPr lang="en-GB" altLang="en-US"/>
              <a:pPr>
                <a:defRPr/>
              </a:pPr>
              <a:t>‹#›</a:t>
            </a:fld>
            <a:endParaRPr lang="en-GB" altLang="en-US"/>
          </a:p>
        </p:txBody>
      </p:sp>
    </p:spTree>
    <p:extLst>
      <p:ext uri="{BB962C8B-B14F-4D97-AF65-F5344CB8AC3E}">
        <p14:creationId xmlns:p14="http://schemas.microsoft.com/office/powerpoint/2010/main" val="2511798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fld id="{A9FE0FD9-EF72-4488-8AE1-BBE4DAB5F53E}" type="datetimeFigureOut">
              <a:rPr lang="en-GB"/>
              <a:pPr>
                <a:defRPr/>
              </a:pPr>
              <a:t>14/09/2020</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2901810C-9F2B-4D0C-81F1-482DE0B724CF}" type="slidenum">
              <a:rPr lang="en-GB" altLang="en-US"/>
              <a:pPr>
                <a:defRPr/>
              </a:pPr>
              <a:t>‹#›</a:t>
            </a:fld>
            <a:endParaRPr lang="en-GB" altLang="en-US"/>
          </a:p>
        </p:txBody>
      </p:sp>
    </p:spTree>
    <p:extLst>
      <p:ext uri="{BB962C8B-B14F-4D97-AF65-F5344CB8AC3E}">
        <p14:creationId xmlns:p14="http://schemas.microsoft.com/office/powerpoint/2010/main" val="1176639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fld id="{286C6EDE-0802-42BF-9EC8-D9FC0773B7EA}" type="datetimeFigureOut">
              <a:rPr lang="en-GB"/>
              <a:pPr>
                <a:defRPr/>
              </a:pPr>
              <a:t>14/09/2020</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A3773E47-F40E-4D41-A379-794C4B6A29EC}" type="slidenum">
              <a:rPr lang="en-GB" altLang="en-US"/>
              <a:pPr>
                <a:defRPr/>
              </a:pPr>
              <a:t>‹#›</a:t>
            </a:fld>
            <a:endParaRPr lang="en-GB" altLang="en-US"/>
          </a:p>
        </p:txBody>
      </p:sp>
    </p:spTree>
    <p:extLst>
      <p:ext uri="{BB962C8B-B14F-4D97-AF65-F5344CB8AC3E}">
        <p14:creationId xmlns:p14="http://schemas.microsoft.com/office/powerpoint/2010/main" val="2126308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49AB13D5-BF3C-4DC4-A079-E1EFE037A6F7}" type="datetimeFigureOut">
              <a:rPr lang="en-GB"/>
              <a:pPr>
                <a:defRPr/>
              </a:pPr>
              <a:t>14/09/2020</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4B4CFD3A-7164-441E-B0F5-1192F51086C2}" type="slidenum">
              <a:rPr lang="en-GB" altLang="en-US"/>
              <a:pPr>
                <a:defRPr/>
              </a:pPr>
              <a:t>‹#›</a:t>
            </a:fld>
            <a:endParaRPr lang="en-GB" altLang="en-US"/>
          </a:p>
        </p:txBody>
      </p:sp>
    </p:spTree>
    <p:extLst>
      <p:ext uri="{BB962C8B-B14F-4D97-AF65-F5344CB8AC3E}">
        <p14:creationId xmlns:p14="http://schemas.microsoft.com/office/powerpoint/2010/main" val="22087319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6962A16-5197-4CC6-98E0-020B0F6DA696}" type="datetimeFigureOut">
              <a:rPr lang="en-GB"/>
              <a:pPr>
                <a:defRPr/>
              </a:pPr>
              <a:t>14/09/2020</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DB378DD6-F00C-4AC1-BA7A-DBDC4BACB746}" type="slidenum">
              <a:rPr lang="en-GB" altLang="en-US"/>
              <a:pPr>
                <a:defRPr/>
              </a:pPr>
              <a:t>‹#›</a:t>
            </a:fld>
            <a:endParaRPr lang="en-GB" altLang="en-US"/>
          </a:p>
        </p:txBody>
      </p:sp>
    </p:spTree>
    <p:extLst>
      <p:ext uri="{BB962C8B-B14F-4D97-AF65-F5344CB8AC3E}">
        <p14:creationId xmlns:p14="http://schemas.microsoft.com/office/powerpoint/2010/main" val="4182516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9264C294-6674-40F8-9686-F290E9104C75}" type="datetimeFigureOut">
              <a:rPr lang="en-GB"/>
              <a:pPr>
                <a:defRPr/>
              </a:pPr>
              <a:t>14/09/2020</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FC185087-A828-4176-A6C5-0DB3E7372692}" type="slidenum">
              <a:rPr lang="en-GB" altLang="en-US"/>
              <a:pPr>
                <a:defRPr/>
              </a:pPr>
              <a:t>‹#›</a:t>
            </a:fld>
            <a:endParaRPr lang="en-GB" altLang="en-US"/>
          </a:p>
        </p:txBody>
      </p:sp>
    </p:spTree>
    <p:extLst>
      <p:ext uri="{BB962C8B-B14F-4D97-AF65-F5344CB8AC3E}">
        <p14:creationId xmlns:p14="http://schemas.microsoft.com/office/powerpoint/2010/main" val="785796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E830B688-E7B8-4C1D-98D6-0433171DBFB7}" type="datetimeFigureOut">
              <a:rPr lang="en-GB"/>
              <a:pPr>
                <a:defRPr/>
              </a:pPr>
              <a:t>14/09/2020</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F8CE58E3-EA87-483E-9BA3-ED21C44D115A}" type="slidenum">
              <a:rPr lang="en-GB" altLang="en-US"/>
              <a:pPr>
                <a:defRPr/>
              </a:pPr>
              <a:t>‹#›</a:t>
            </a:fld>
            <a:endParaRPr lang="en-GB" altLang="en-US"/>
          </a:p>
        </p:txBody>
      </p:sp>
    </p:spTree>
    <p:extLst>
      <p:ext uri="{BB962C8B-B14F-4D97-AF65-F5344CB8AC3E}">
        <p14:creationId xmlns:p14="http://schemas.microsoft.com/office/powerpoint/2010/main" val="3214656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CA4CFB18-A597-49DB-A80E-86DACC699515}" type="datetimeFigureOut">
              <a:rPr lang="en-GB"/>
              <a:pPr>
                <a:defRPr/>
              </a:pPr>
              <a:t>14/09/2020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EEB61525-30DF-404B-B8B7-CBD8FF96F75D}"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313113"/>
            <a:ext cx="6400800" cy="1752600"/>
          </a:xfrm>
        </p:spPr>
        <p:txBody>
          <a:bodyPr rtlCol="0">
            <a:normAutofit/>
          </a:bodyPr>
          <a:lstStyle/>
          <a:p>
            <a:pPr eaLnBrk="1" fontAlgn="auto" hangingPunct="1">
              <a:spcAft>
                <a:spcPts val="0"/>
              </a:spcAft>
              <a:defRPr/>
            </a:pPr>
            <a:r>
              <a:rPr lang="en-GB" dirty="0"/>
              <a:t>Workshop 2</a:t>
            </a:r>
          </a:p>
          <a:p>
            <a:pPr eaLnBrk="1" fontAlgn="auto" hangingPunct="1">
              <a:spcAft>
                <a:spcPts val="0"/>
              </a:spcAft>
              <a:defRPr/>
            </a:pPr>
            <a:r>
              <a:rPr lang="en-GB" dirty="0"/>
              <a:t>People are not Computers</a:t>
            </a:r>
          </a:p>
          <a:p>
            <a:pPr eaLnBrk="1" fontAlgn="auto" hangingPunct="1">
              <a:spcAft>
                <a:spcPts val="0"/>
              </a:spcAft>
              <a:defRPr/>
            </a:pPr>
            <a:r>
              <a:rPr lang="en-GB"/>
              <a:t>(Computers </a:t>
            </a:r>
            <a:r>
              <a:rPr lang="en-GB" dirty="0"/>
              <a:t>are </a:t>
            </a:r>
            <a:r>
              <a:rPr lang="en-GB"/>
              <a:t>not People)</a:t>
            </a:r>
            <a:endParaRPr lang="en-GB" dirty="0"/>
          </a:p>
        </p:txBody>
      </p:sp>
      <p:sp>
        <p:nvSpPr>
          <p:cNvPr id="12" name="Title 1"/>
          <p:cNvSpPr>
            <a:spLocks noGrp="1"/>
          </p:cNvSpPr>
          <p:nvPr>
            <p:ph type="ctrTitle"/>
          </p:nvPr>
        </p:nvSpPr>
        <p:spPr>
          <a:xfrm>
            <a:off x="685800" y="1557338"/>
            <a:ext cx="7772400" cy="1470025"/>
          </a:xfrm>
        </p:spPr>
        <p:txBody>
          <a:bodyPr rtlCol="0">
            <a:normAutofit fontScale="90000"/>
          </a:bodyPr>
          <a:lstStyle/>
          <a:p>
            <a:pPr eaLnBrk="1" fontAlgn="auto" hangingPunct="1">
              <a:spcAft>
                <a:spcPts val="0"/>
              </a:spcAft>
              <a:defRPr/>
            </a:pPr>
            <a:r>
              <a:rPr lang="en-GB" dirty="0"/>
              <a:t>EDUC2323 Computer Programming as a Tool for Learning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EAB71-0544-40FF-AED4-F71369AF6471}"/>
              </a:ext>
            </a:extLst>
          </p:cNvPr>
          <p:cNvSpPr>
            <a:spLocks noGrp="1"/>
          </p:cNvSpPr>
          <p:nvPr>
            <p:ph type="title"/>
          </p:nvPr>
        </p:nvSpPr>
        <p:spPr/>
        <p:txBody>
          <a:bodyPr/>
          <a:lstStyle/>
          <a:p>
            <a:r>
              <a:rPr lang="en-GB" dirty="0"/>
              <a:t>Interaction with</a:t>
            </a:r>
          </a:p>
        </p:txBody>
      </p:sp>
      <p:sp>
        <p:nvSpPr>
          <p:cNvPr id="3" name="Content Placeholder 2">
            <a:extLst>
              <a:ext uri="{FF2B5EF4-FFF2-40B4-BE49-F238E27FC236}">
                <a16:creationId xmlns:a16="http://schemas.microsoft.com/office/drawing/2014/main" id="{2CBD69D5-772B-41E1-9C68-FD223A0E923E}"/>
              </a:ext>
            </a:extLst>
          </p:cNvPr>
          <p:cNvSpPr>
            <a:spLocks noGrp="1"/>
          </p:cNvSpPr>
          <p:nvPr>
            <p:ph idx="1"/>
          </p:nvPr>
        </p:nvSpPr>
        <p:spPr/>
        <p:txBody>
          <a:bodyPr/>
          <a:lstStyle/>
          <a:p>
            <a:r>
              <a:rPr lang="en-GB" dirty="0"/>
              <a:t>Appropriate problems</a:t>
            </a:r>
          </a:p>
          <a:p>
            <a:r>
              <a:rPr lang="en-GB" dirty="0"/>
              <a:t>Skilled tutor</a:t>
            </a:r>
          </a:p>
          <a:p>
            <a:r>
              <a:rPr lang="en-GB" dirty="0"/>
              <a:t>Social interaction</a:t>
            </a:r>
          </a:p>
          <a:p>
            <a:r>
              <a:rPr lang="en-GB" dirty="0"/>
              <a:t>Scaffolding</a:t>
            </a:r>
          </a:p>
        </p:txBody>
      </p:sp>
    </p:spTree>
    <p:extLst>
      <p:ext uri="{BB962C8B-B14F-4D97-AF65-F5344CB8AC3E}">
        <p14:creationId xmlns:p14="http://schemas.microsoft.com/office/powerpoint/2010/main" val="41232216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76B75-3B54-49BE-82B2-75D7761509FE}"/>
              </a:ext>
            </a:extLst>
          </p:cNvPr>
          <p:cNvSpPr>
            <a:spLocks noGrp="1"/>
          </p:cNvSpPr>
          <p:nvPr>
            <p:ph type="title"/>
          </p:nvPr>
        </p:nvSpPr>
        <p:spPr/>
        <p:txBody>
          <a:bodyPr/>
          <a:lstStyle/>
          <a:p>
            <a:r>
              <a:rPr lang="en-GB" dirty="0"/>
              <a:t>So what?</a:t>
            </a:r>
          </a:p>
        </p:txBody>
      </p:sp>
      <p:sp>
        <p:nvSpPr>
          <p:cNvPr id="3" name="Content Placeholder 2">
            <a:extLst>
              <a:ext uri="{FF2B5EF4-FFF2-40B4-BE49-F238E27FC236}">
                <a16:creationId xmlns:a16="http://schemas.microsoft.com/office/drawing/2014/main" id="{9045AFAD-9AB3-4EBD-A283-FD43BE0166A4}"/>
              </a:ext>
            </a:extLst>
          </p:cNvPr>
          <p:cNvSpPr>
            <a:spLocks noGrp="1"/>
          </p:cNvSpPr>
          <p:nvPr>
            <p:ph idx="1"/>
          </p:nvPr>
        </p:nvSpPr>
        <p:spPr/>
        <p:txBody>
          <a:bodyPr/>
          <a:lstStyle/>
          <a:p>
            <a:pPr lvl="0"/>
            <a:r>
              <a:rPr lang="en-GB" sz="2800" dirty="0"/>
              <a:t>As you learn how to teach programming, you will need to work through your own misconceptions, personal reflection is important </a:t>
            </a:r>
          </a:p>
          <a:p>
            <a:pPr lvl="0"/>
            <a:r>
              <a:rPr lang="en-GB" sz="2800" dirty="0"/>
              <a:t>You need to anticipate and identify these misconceptions in your learner’s thinking and support them in building more appropriate mental models</a:t>
            </a:r>
          </a:p>
          <a:p>
            <a:pPr lvl="0"/>
            <a:r>
              <a:rPr lang="en-GB" sz="2800" dirty="0"/>
              <a:t>It means that your learners need to be provided with activities that are appropriate to their level of existing knowledge</a:t>
            </a:r>
          </a:p>
          <a:p>
            <a:endParaRPr lang="en-GB" sz="2800" dirty="0"/>
          </a:p>
        </p:txBody>
      </p:sp>
    </p:spTree>
    <p:extLst>
      <p:ext uri="{BB962C8B-B14F-4D97-AF65-F5344CB8AC3E}">
        <p14:creationId xmlns:p14="http://schemas.microsoft.com/office/powerpoint/2010/main" val="3670014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B7A9B-66A6-4062-9AFF-7E97F36E5162}"/>
              </a:ext>
            </a:extLst>
          </p:cNvPr>
          <p:cNvSpPr>
            <a:spLocks noGrp="1"/>
          </p:cNvSpPr>
          <p:nvPr>
            <p:ph type="title"/>
          </p:nvPr>
        </p:nvSpPr>
        <p:spPr/>
        <p:txBody>
          <a:bodyPr/>
          <a:lstStyle/>
          <a:p>
            <a:r>
              <a:rPr lang="en-GB" dirty="0"/>
              <a:t>Seymour </a:t>
            </a:r>
            <a:r>
              <a:rPr lang="en-GB" dirty="0" err="1"/>
              <a:t>Papert</a:t>
            </a:r>
            <a:r>
              <a:rPr lang="en-GB" dirty="0"/>
              <a:t> - Constructionism</a:t>
            </a:r>
          </a:p>
        </p:txBody>
      </p:sp>
      <p:sp>
        <p:nvSpPr>
          <p:cNvPr id="3" name="Content Placeholder 2">
            <a:extLst>
              <a:ext uri="{FF2B5EF4-FFF2-40B4-BE49-F238E27FC236}">
                <a16:creationId xmlns:a16="http://schemas.microsoft.com/office/drawing/2014/main" id="{F36CF539-A6CC-452D-9965-DB8D034F5783}"/>
              </a:ext>
            </a:extLst>
          </p:cNvPr>
          <p:cNvSpPr>
            <a:spLocks noGrp="1"/>
          </p:cNvSpPr>
          <p:nvPr>
            <p:ph idx="1"/>
          </p:nvPr>
        </p:nvSpPr>
        <p:spPr/>
        <p:txBody>
          <a:bodyPr/>
          <a:lstStyle/>
          <a:p>
            <a:r>
              <a:rPr lang="en-GB" sz="2000" dirty="0"/>
              <a:t>“When teaching the computing curriculum, look wherever you can for practical, creative projects that pupils can work on, perhaps individually, perhaps with a partner, or as part of a small group: this, after all, is how programming and information technology happens in the ‘real world’ and on most university courses. The projects you set are more likely to be motivating if they’re linked to your pupils’ own interests and enthusiasms. These might be to do with other curriculum areas, the life of the school, or their interests beyond school.</a:t>
            </a:r>
          </a:p>
          <a:p>
            <a:endParaRPr lang="en-GB" sz="2000" dirty="0"/>
          </a:p>
          <a:p>
            <a:r>
              <a:rPr lang="en-GB" sz="2000" dirty="0"/>
              <a:t>Also, look for an audience for pupils’ work, whether they’re presenting to one another, writing for a public blog, creating software or digital content for younger pupils, or planning to upload their work for others to see, via Scratch or a school YouTube account.”</a:t>
            </a:r>
          </a:p>
          <a:p>
            <a:endParaRPr lang="en-GB" sz="2000" dirty="0"/>
          </a:p>
          <a:p>
            <a:r>
              <a:rPr lang="en-GB" sz="2000" dirty="0"/>
              <a:t>Teaching Section From CAS Primary Guide</a:t>
            </a:r>
          </a:p>
          <a:p>
            <a:endParaRPr lang="en-GB" sz="2000" dirty="0"/>
          </a:p>
        </p:txBody>
      </p:sp>
    </p:spTree>
    <p:extLst>
      <p:ext uri="{BB962C8B-B14F-4D97-AF65-F5344CB8AC3E}">
        <p14:creationId xmlns:p14="http://schemas.microsoft.com/office/powerpoint/2010/main" val="20777602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D5190-070E-4468-998C-9DB5558349DC}"/>
              </a:ext>
            </a:extLst>
          </p:cNvPr>
          <p:cNvSpPr>
            <a:spLocks noGrp="1"/>
          </p:cNvSpPr>
          <p:nvPr>
            <p:ph type="title"/>
          </p:nvPr>
        </p:nvSpPr>
        <p:spPr/>
        <p:txBody>
          <a:bodyPr/>
          <a:lstStyle/>
          <a:p>
            <a:r>
              <a:rPr lang="en-GB" b="1" dirty="0"/>
              <a:t>Cognitive Load</a:t>
            </a:r>
            <a:endParaRPr lang="en-GB" dirty="0"/>
          </a:p>
        </p:txBody>
      </p:sp>
      <p:sp>
        <p:nvSpPr>
          <p:cNvPr id="3" name="Content Placeholder 2">
            <a:extLst>
              <a:ext uri="{FF2B5EF4-FFF2-40B4-BE49-F238E27FC236}">
                <a16:creationId xmlns:a16="http://schemas.microsoft.com/office/drawing/2014/main" id="{EBED4D6F-B6BB-4A02-8319-1A782DBB456B}"/>
              </a:ext>
            </a:extLst>
          </p:cNvPr>
          <p:cNvSpPr>
            <a:spLocks noGrp="1"/>
          </p:cNvSpPr>
          <p:nvPr>
            <p:ph idx="1"/>
          </p:nvPr>
        </p:nvSpPr>
        <p:spPr/>
        <p:txBody>
          <a:bodyPr/>
          <a:lstStyle/>
          <a:p>
            <a:r>
              <a:rPr lang="en-GB" sz="2400" dirty="0"/>
              <a:t>Short term memory comes with certain limitations suggesting that it has a limited capacity of seven items plus or minus two</a:t>
            </a:r>
          </a:p>
          <a:p>
            <a:r>
              <a:rPr lang="en-GB" sz="2400" dirty="0"/>
              <a:t>Three types of cognitive load</a:t>
            </a:r>
          </a:p>
          <a:p>
            <a:pPr lvl="1"/>
            <a:r>
              <a:rPr lang="en-GB" sz="2000" dirty="0"/>
              <a:t>Intrinsic cognitive load - that required for learning a task.  For example, if a student needs to understand how Scratch works, they must exert a fixed amount of effort in achieving this understanding</a:t>
            </a:r>
          </a:p>
          <a:p>
            <a:pPr lvl="1"/>
            <a:r>
              <a:rPr lang="en-GB" sz="2000" dirty="0"/>
              <a:t>Germaine cognitive load relates the internalisation of learned content, i.e. building the structures in long-term memory</a:t>
            </a:r>
          </a:p>
          <a:p>
            <a:pPr lvl="1"/>
            <a:r>
              <a:rPr lang="en-GB" sz="2000" dirty="0"/>
              <a:t>Extraneous cognitive load - generated by the nature of the instructional design, for example a concept “this is Scratch” could be describe to a learner verbally or it might be more easily be demonstrated using a live demo</a:t>
            </a:r>
          </a:p>
          <a:p>
            <a:r>
              <a:rPr lang="en-GB" sz="2400" dirty="0"/>
              <a:t>We want to try and reduce the last one!</a:t>
            </a:r>
          </a:p>
          <a:p>
            <a:endParaRPr lang="en-GB" sz="2400" dirty="0"/>
          </a:p>
        </p:txBody>
      </p:sp>
    </p:spTree>
    <p:extLst>
      <p:ext uri="{BB962C8B-B14F-4D97-AF65-F5344CB8AC3E}">
        <p14:creationId xmlns:p14="http://schemas.microsoft.com/office/powerpoint/2010/main" val="3927503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18BA6-69F2-48AF-AA90-87198AF8475B}"/>
              </a:ext>
            </a:extLst>
          </p:cNvPr>
          <p:cNvSpPr>
            <a:spLocks noGrp="1"/>
          </p:cNvSpPr>
          <p:nvPr>
            <p:ph type="title"/>
          </p:nvPr>
        </p:nvSpPr>
        <p:spPr/>
        <p:txBody>
          <a:bodyPr/>
          <a:lstStyle/>
          <a:p>
            <a:r>
              <a:rPr lang="en-GB" dirty="0"/>
              <a:t>In my Experience</a:t>
            </a:r>
          </a:p>
        </p:txBody>
      </p:sp>
      <p:sp>
        <p:nvSpPr>
          <p:cNvPr id="3" name="Content Placeholder 2">
            <a:extLst>
              <a:ext uri="{FF2B5EF4-FFF2-40B4-BE49-F238E27FC236}">
                <a16:creationId xmlns:a16="http://schemas.microsoft.com/office/drawing/2014/main" id="{271C1032-4B41-41A1-8CBE-98115FBCA01E}"/>
              </a:ext>
            </a:extLst>
          </p:cNvPr>
          <p:cNvSpPr>
            <a:spLocks noGrp="1"/>
          </p:cNvSpPr>
          <p:nvPr>
            <p:ph idx="1"/>
          </p:nvPr>
        </p:nvSpPr>
        <p:spPr>
          <a:xfrm>
            <a:off x="457200" y="1412776"/>
            <a:ext cx="8229600" cy="4525963"/>
          </a:xfrm>
        </p:spPr>
        <p:txBody>
          <a:bodyPr/>
          <a:lstStyle/>
          <a:p>
            <a:r>
              <a:rPr lang="en-GB" dirty="0"/>
              <a:t>Students appear to want…</a:t>
            </a:r>
          </a:p>
          <a:p>
            <a:pPr lvl="1"/>
            <a:r>
              <a:rPr lang="en-GB" dirty="0"/>
              <a:t>Clarity in communication of concepts</a:t>
            </a:r>
          </a:p>
          <a:p>
            <a:pPr lvl="1"/>
            <a:r>
              <a:rPr lang="en-GB" dirty="0"/>
              <a:t>Clarity of content</a:t>
            </a:r>
          </a:p>
          <a:p>
            <a:pPr lvl="1"/>
            <a:r>
              <a:rPr lang="en-GB" dirty="0"/>
              <a:t>Clarity from the tutor</a:t>
            </a:r>
          </a:p>
          <a:p>
            <a:r>
              <a:rPr lang="en-GB" dirty="0"/>
              <a:t> Students don’t want</a:t>
            </a:r>
          </a:p>
          <a:p>
            <a:pPr lvl="1"/>
            <a:r>
              <a:rPr lang="en-GB" dirty="0"/>
              <a:t>Out of date content</a:t>
            </a:r>
          </a:p>
          <a:p>
            <a:pPr lvl="1"/>
            <a:r>
              <a:rPr lang="en-GB" dirty="0"/>
              <a:t>Access limitations</a:t>
            </a:r>
          </a:p>
          <a:p>
            <a:r>
              <a:rPr lang="en-GB" dirty="0"/>
              <a:t>Rather than explanations students state a preference for direct observation of the code being constructed and used</a:t>
            </a:r>
          </a:p>
        </p:txBody>
      </p:sp>
    </p:spTree>
    <p:extLst>
      <p:ext uri="{BB962C8B-B14F-4D97-AF65-F5344CB8AC3E}">
        <p14:creationId xmlns:p14="http://schemas.microsoft.com/office/powerpoint/2010/main" val="9805710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0CB60-99C9-47FB-B105-DCC4888F867A}"/>
              </a:ext>
            </a:extLst>
          </p:cNvPr>
          <p:cNvSpPr>
            <a:spLocks noGrp="1"/>
          </p:cNvSpPr>
          <p:nvPr>
            <p:ph type="title"/>
          </p:nvPr>
        </p:nvSpPr>
        <p:spPr/>
        <p:txBody>
          <a:bodyPr/>
          <a:lstStyle/>
          <a:p>
            <a:r>
              <a:rPr lang="en-GB" dirty="0"/>
              <a:t>So what?</a:t>
            </a:r>
          </a:p>
        </p:txBody>
      </p:sp>
      <p:sp>
        <p:nvSpPr>
          <p:cNvPr id="3" name="Content Placeholder 2">
            <a:extLst>
              <a:ext uri="{FF2B5EF4-FFF2-40B4-BE49-F238E27FC236}">
                <a16:creationId xmlns:a16="http://schemas.microsoft.com/office/drawing/2014/main" id="{018F1723-0148-4D5D-8349-626EB27B6A65}"/>
              </a:ext>
            </a:extLst>
          </p:cNvPr>
          <p:cNvSpPr>
            <a:spLocks noGrp="1"/>
          </p:cNvSpPr>
          <p:nvPr>
            <p:ph idx="1"/>
          </p:nvPr>
        </p:nvSpPr>
        <p:spPr/>
        <p:txBody>
          <a:bodyPr/>
          <a:lstStyle/>
          <a:p>
            <a:r>
              <a:rPr lang="en-GB" dirty="0"/>
              <a:t>Too many zombies…</a:t>
            </a:r>
          </a:p>
        </p:txBody>
      </p:sp>
      <p:pic>
        <p:nvPicPr>
          <p:cNvPr id="4" name="Picture 3">
            <a:extLst>
              <a:ext uri="{FF2B5EF4-FFF2-40B4-BE49-F238E27FC236}">
                <a16:creationId xmlns:a16="http://schemas.microsoft.com/office/drawing/2014/main" id="{A2A35041-F255-4CCE-9520-CA457DBC6C06}"/>
              </a:ext>
            </a:extLst>
          </p:cNvPr>
          <p:cNvPicPr/>
          <p:nvPr/>
        </p:nvPicPr>
        <p:blipFill>
          <a:blip r:embed="rId2"/>
          <a:stretch>
            <a:fillRect/>
          </a:stretch>
        </p:blipFill>
        <p:spPr>
          <a:xfrm>
            <a:off x="1706245" y="2264727"/>
            <a:ext cx="5731510" cy="4318635"/>
          </a:xfrm>
          <a:prstGeom prst="rect">
            <a:avLst/>
          </a:prstGeom>
        </p:spPr>
      </p:pic>
    </p:spTree>
    <p:extLst>
      <p:ext uri="{BB962C8B-B14F-4D97-AF65-F5344CB8AC3E}">
        <p14:creationId xmlns:p14="http://schemas.microsoft.com/office/powerpoint/2010/main" val="10192979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A2014-73B0-4B0C-87BD-57751BD73C97}"/>
              </a:ext>
            </a:extLst>
          </p:cNvPr>
          <p:cNvSpPr>
            <a:spLocks noGrp="1"/>
          </p:cNvSpPr>
          <p:nvPr>
            <p:ph type="title"/>
          </p:nvPr>
        </p:nvSpPr>
        <p:spPr/>
        <p:txBody>
          <a:bodyPr/>
          <a:lstStyle/>
          <a:p>
            <a:r>
              <a:rPr lang="en-GB" dirty="0"/>
              <a:t>Too much to remember…</a:t>
            </a:r>
          </a:p>
        </p:txBody>
      </p:sp>
      <p:sp>
        <p:nvSpPr>
          <p:cNvPr id="3" name="Content Placeholder 2">
            <a:extLst>
              <a:ext uri="{FF2B5EF4-FFF2-40B4-BE49-F238E27FC236}">
                <a16:creationId xmlns:a16="http://schemas.microsoft.com/office/drawing/2014/main" id="{506E447C-9A99-40D0-BC01-21D7D37ADA25}"/>
              </a:ext>
            </a:extLst>
          </p:cNvPr>
          <p:cNvSpPr>
            <a:spLocks noGrp="1"/>
          </p:cNvSpPr>
          <p:nvPr>
            <p:ph idx="1"/>
          </p:nvPr>
        </p:nvSpPr>
        <p:spPr/>
        <p:txBody>
          <a:bodyPr/>
          <a:lstStyle/>
          <a:p>
            <a:endParaRPr lang="en-GB"/>
          </a:p>
        </p:txBody>
      </p:sp>
      <p:pic>
        <p:nvPicPr>
          <p:cNvPr id="4" name="Picture 3">
            <a:extLst>
              <a:ext uri="{FF2B5EF4-FFF2-40B4-BE49-F238E27FC236}">
                <a16:creationId xmlns:a16="http://schemas.microsoft.com/office/drawing/2014/main" id="{C2EFF0E8-BB57-4E13-908A-A535973EBA5A}"/>
              </a:ext>
            </a:extLst>
          </p:cNvPr>
          <p:cNvPicPr/>
          <p:nvPr/>
        </p:nvPicPr>
        <p:blipFill>
          <a:blip r:embed="rId2"/>
          <a:stretch>
            <a:fillRect/>
          </a:stretch>
        </p:blipFill>
        <p:spPr>
          <a:xfrm>
            <a:off x="457200" y="1470753"/>
            <a:ext cx="2419350" cy="1971675"/>
          </a:xfrm>
          <a:prstGeom prst="rect">
            <a:avLst/>
          </a:prstGeom>
        </p:spPr>
      </p:pic>
      <p:pic>
        <p:nvPicPr>
          <p:cNvPr id="5" name="Picture 4">
            <a:extLst>
              <a:ext uri="{FF2B5EF4-FFF2-40B4-BE49-F238E27FC236}">
                <a16:creationId xmlns:a16="http://schemas.microsoft.com/office/drawing/2014/main" id="{F45673DF-BF45-43A2-BC4E-F2C43BB00487}"/>
              </a:ext>
            </a:extLst>
          </p:cNvPr>
          <p:cNvPicPr/>
          <p:nvPr/>
        </p:nvPicPr>
        <p:blipFill>
          <a:blip r:embed="rId3"/>
          <a:stretch>
            <a:fillRect/>
          </a:stretch>
        </p:blipFill>
        <p:spPr>
          <a:xfrm>
            <a:off x="4543425" y="1340768"/>
            <a:ext cx="2476500" cy="1895475"/>
          </a:xfrm>
          <a:prstGeom prst="rect">
            <a:avLst/>
          </a:prstGeom>
        </p:spPr>
      </p:pic>
      <p:pic>
        <p:nvPicPr>
          <p:cNvPr id="6" name="Picture 5">
            <a:extLst>
              <a:ext uri="{FF2B5EF4-FFF2-40B4-BE49-F238E27FC236}">
                <a16:creationId xmlns:a16="http://schemas.microsoft.com/office/drawing/2014/main" id="{E9E1591B-178C-48C1-9D8F-D4A0BE9397C9}"/>
              </a:ext>
            </a:extLst>
          </p:cNvPr>
          <p:cNvPicPr/>
          <p:nvPr/>
        </p:nvPicPr>
        <p:blipFill>
          <a:blip r:embed="rId4"/>
          <a:stretch>
            <a:fillRect/>
          </a:stretch>
        </p:blipFill>
        <p:spPr>
          <a:xfrm>
            <a:off x="457200" y="4077072"/>
            <a:ext cx="2543175" cy="1685925"/>
          </a:xfrm>
          <a:prstGeom prst="rect">
            <a:avLst/>
          </a:prstGeom>
        </p:spPr>
      </p:pic>
    </p:spTree>
    <p:extLst>
      <p:ext uri="{BB962C8B-B14F-4D97-AF65-F5344CB8AC3E}">
        <p14:creationId xmlns:p14="http://schemas.microsoft.com/office/powerpoint/2010/main" val="36411430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5112A-3CF9-4C10-BD5E-18186DE2511F}"/>
              </a:ext>
            </a:extLst>
          </p:cNvPr>
          <p:cNvSpPr>
            <a:spLocks noGrp="1"/>
          </p:cNvSpPr>
          <p:nvPr>
            <p:ph type="title"/>
          </p:nvPr>
        </p:nvSpPr>
        <p:spPr/>
        <p:txBody>
          <a:bodyPr/>
          <a:lstStyle/>
          <a:p>
            <a:r>
              <a:rPr lang="en-GB" dirty="0"/>
              <a:t>Remember</a:t>
            </a:r>
          </a:p>
        </p:txBody>
      </p:sp>
      <p:sp>
        <p:nvSpPr>
          <p:cNvPr id="3" name="Content Placeholder 2">
            <a:extLst>
              <a:ext uri="{FF2B5EF4-FFF2-40B4-BE49-F238E27FC236}">
                <a16:creationId xmlns:a16="http://schemas.microsoft.com/office/drawing/2014/main" id="{D585D12B-E0B1-4907-92B5-71958BB95BFF}"/>
              </a:ext>
            </a:extLst>
          </p:cNvPr>
          <p:cNvSpPr>
            <a:spLocks noGrp="1"/>
          </p:cNvSpPr>
          <p:nvPr>
            <p:ph idx="1"/>
          </p:nvPr>
        </p:nvSpPr>
        <p:spPr/>
        <p:txBody>
          <a:bodyPr/>
          <a:lstStyle/>
          <a:p>
            <a:r>
              <a:rPr lang="en-GB" dirty="0"/>
              <a:t>People are not computers</a:t>
            </a:r>
          </a:p>
          <a:p>
            <a:r>
              <a:rPr lang="en-GB" dirty="0"/>
              <a:t>Computers are not people</a:t>
            </a:r>
          </a:p>
          <a:p>
            <a:r>
              <a:rPr lang="en-GB" dirty="0"/>
              <a:t>Reflect on our own incorrect mental models</a:t>
            </a:r>
          </a:p>
          <a:p>
            <a:r>
              <a:rPr lang="en-GB" dirty="0"/>
              <a:t>Try and avoid cognitive load in our system design – also an issue as we teach programming</a:t>
            </a:r>
          </a:p>
          <a:p>
            <a:r>
              <a:rPr lang="en-GB" dirty="0"/>
              <a:t>We may not be the best to judge – ask others to look at our designs</a:t>
            </a:r>
          </a:p>
        </p:txBody>
      </p:sp>
    </p:spTree>
    <p:extLst>
      <p:ext uri="{BB962C8B-B14F-4D97-AF65-F5344CB8AC3E}">
        <p14:creationId xmlns:p14="http://schemas.microsoft.com/office/powerpoint/2010/main" val="1265955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47770-015A-4DD3-AEE0-A78B6F10B9F2}"/>
              </a:ext>
            </a:extLst>
          </p:cNvPr>
          <p:cNvSpPr>
            <a:spLocks noGrp="1"/>
          </p:cNvSpPr>
          <p:nvPr>
            <p:ph type="title"/>
          </p:nvPr>
        </p:nvSpPr>
        <p:spPr/>
        <p:txBody>
          <a:bodyPr/>
          <a:lstStyle/>
          <a:p>
            <a:r>
              <a:rPr lang="en-GB" dirty="0"/>
              <a:t>People are not Computers</a:t>
            </a:r>
          </a:p>
        </p:txBody>
      </p:sp>
      <p:sp>
        <p:nvSpPr>
          <p:cNvPr id="3" name="Content Placeholder 2">
            <a:extLst>
              <a:ext uri="{FF2B5EF4-FFF2-40B4-BE49-F238E27FC236}">
                <a16:creationId xmlns:a16="http://schemas.microsoft.com/office/drawing/2014/main" id="{8912404E-9CDB-4791-8BFF-E62E5E4F5A3F}"/>
              </a:ext>
            </a:extLst>
          </p:cNvPr>
          <p:cNvSpPr>
            <a:spLocks noGrp="1"/>
          </p:cNvSpPr>
          <p:nvPr>
            <p:ph idx="1"/>
          </p:nvPr>
        </p:nvSpPr>
        <p:spPr/>
        <p:txBody>
          <a:bodyPr/>
          <a:lstStyle/>
          <a:p>
            <a:r>
              <a:rPr lang="en-GB" dirty="0"/>
              <a:t>There are two issues that impact significantly on how we might teach computing as educators and how users interact with technology…</a:t>
            </a:r>
          </a:p>
          <a:p>
            <a:pPr lvl="1"/>
            <a:r>
              <a:rPr lang="en-GB" dirty="0"/>
              <a:t>Mental models</a:t>
            </a:r>
          </a:p>
          <a:p>
            <a:pPr lvl="1"/>
            <a:r>
              <a:rPr lang="en-GB" dirty="0"/>
              <a:t>Cognitive load</a:t>
            </a:r>
          </a:p>
          <a:p>
            <a:endParaRPr lang="en-GB" dirty="0"/>
          </a:p>
        </p:txBody>
      </p:sp>
    </p:spTree>
    <p:extLst>
      <p:ext uri="{BB962C8B-B14F-4D97-AF65-F5344CB8AC3E}">
        <p14:creationId xmlns:p14="http://schemas.microsoft.com/office/powerpoint/2010/main" val="1317588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974B1-4012-480F-B4D7-85E605CC3C08}"/>
              </a:ext>
            </a:extLst>
          </p:cNvPr>
          <p:cNvSpPr>
            <a:spLocks noGrp="1"/>
          </p:cNvSpPr>
          <p:nvPr>
            <p:ph type="title"/>
          </p:nvPr>
        </p:nvSpPr>
        <p:spPr/>
        <p:txBody>
          <a:bodyPr/>
          <a:lstStyle/>
          <a:p>
            <a:r>
              <a:rPr lang="en-GB" dirty="0"/>
              <a:t>Children and Mental Models</a:t>
            </a:r>
          </a:p>
        </p:txBody>
      </p:sp>
      <p:sp>
        <p:nvSpPr>
          <p:cNvPr id="3" name="Content Placeholder 2">
            <a:extLst>
              <a:ext uri="{FF2B5EF4-FFF2-40B4-BE49-F238E27FC236}">
                <a16:creationId xmlns:a16="http://schemas.microsoft.com/office/drawing/2014/main" id="{C07BCBFD-F030-4057-B344-B2F359E03399}"/>
              </a:ext>
            </a:extLst>
          </p:cNvPr>
          <p:cNvSpPr>
            <a:spLocks noGrp="1"/>
          </p:cNvSpPr>
          <p:nvPr>
            <p:ph idx="1"/>
          </p:nvPr>
        </p:nvSpPr>
        <p:spPr/>
        <p:txBody>
          <a:bodyPr/>
          <a:lstStyle/>
          <a:p>
            <a:pPr marL="0" indent="0" algn="ctr">
              <a:buNone/>
            </a:pPr>
            <a:r>
              <a:rPr lang="en-GB" dirty="0"/>
              <a:t>“When you open the door at night why doesn’t the dark come in?”</a:t>
            </a:r>
          </a:p>
          <a:p>
            <a:pPr marL="0" indent="0" algn="ctr">
              <a:buNone/>
            </a:pPr>
            <a:endParaRPr lang="en-GB" dirty="0"/>
          </a:p>
          <a:p>
            <a:pPr marL="0" indent="0" algn="ctr">
              <a:buNone/>
            </a:pPr>
            <a:r>
              <a:rPr lang="en-GB" dirty="0"/>
              <a:t>“What makes the wind blow?”</a:t>
            </a:r>
          </a:p>
          <a:p>
            <a:endParaRPr lang="en-GB" dirty="0"/>
          </a:p>
        </p:txBody>
      </p:sp>
    </p:spTree>
    <p:extLst>
      <p:ext uri="{BB962C8B-B14F-4D97-AF65-F5344CB8AC3E}">
        <p14:creationId xmlns:p14="http://schemas.microsoft.com/office/powerpoint/2010/main" val="335369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8C2A5-E802-4E58-A338-9FF1A5817D1C}"/>
              </a:ext>
            </a:extLst>
          </p:cNvPr>
          <p:cNvSpPr>
            <a:spLocks noGrp="1"/>
          </p:cNvSpPr>
          <p:nvPr>
            <p:ph type="title"/>
          </p:nvPr>
        </p:nvSpPr>
        <p:spPr/>
        <p:txBody>
          <a:bodyPr/>
          <a:lstStyle/>
          <a:p>
            <a:r>
              <a:rPr lang="en-GB" dirty="0"/>
              <a:t>Constructivism</a:t>
            </a:r>
          </a:p>
        </p:txBody>
      </p:sp>
      <p:sp>
        <p:nvSpPr>
          <p:cNvPr id="3" name="Content Placeholder 2">
            <a:extLst>
              <a:ext uri="{FF2B5EF4-FFF2-40B4-BE49-F238E27FC236}">
                <a16:creationId xmlns:a16="http://schemas.microsoft.com/office/drawing/2014/main" id="{FBD2C173-93FC-495F-B651-FDBA5EF05740}"/>
              </a:ext>
            </a:extLst>
          </p:cNvPr>
          <p:cNvSpPr>
            <a:spLocks noGrp="1"/>
          </p:cNvSpPr>
          <p:nvPr>
            <p:ph idx="1"/>
          </p:nvPr>
        </p:nvSpPr>
        <p:spPr>
          <a:xfrm>
            <a:off x="457200" y="1340768"/>
            <a:ext cx="8229600" cy="4785395"/>
          </a:xfrm>
        </p:spPr>
        <p:txBody>
          <a:bodyPr/>
          <a:lstStyle/>
          <a:p>
            <a:r>
              <a:rPr lang="en-GB" sz="2800" dirty="0"/>
              <a:t>Knowledge is “constructed” by the learner via their direct personal experience of reality</a:t>
            </a:r>
          </a:p>
          <a:p>
            <a:r>
              <a:rPr lang="en-GB" sz="2800" dirty="0"/>
              <a:t>Our view of external reality is filtered and coloured by several factors </a:t>
            </a:r>
          </a:p>
          <a:p>
            <a:pPr lvl="1"/>
            <a:r>
              <a:rPr lang="en-GB" sz="2400" dirty="0"/>
              <a:t>prior knowledge</a:t>
            </a:r>
          </a:p>
          <a:p>
            <a:pPr lvl="1"/>
            <a:r>
              <a:rPr lang="en-GB" sz="2400" dirty="0"/>
              <a:t>expectations</a:t>
            </a:r>
          </a:p>
          <a:p>
            <a:pPr lvl="1"/>
            <a:r>
              <a:rPr lang="en-GB" sz="2400" dirty="0"/>
              <a:t>emotions</a:t>
            </a:r>
          </a:p>
          <a:p>
            <a:pPr lvl="1"/>
            <a:r>
              <a:rPr lang="en-GB" sz="2400" dirty="0"/>
              <a:t>prejudices</a:t>
            </a:r>
          </a:p>
          <a:p>
            <a:r>
              <a:rPr lang="en-GB" sz="2800" dirty="0"/>
              <a:t>There is a knowable universe “out there” however our internal constructed version of it will inevitably fail to map.</a:t>
            </a:r>
          </a:p>
          <a:p>
            <a:endParaRPr lang="en-GB" sz="2800" dirty="0"/>
          </a:p>
        </p:txBody>
      </p:sp>
    </p:spTree>
    <p:extLst>
      <p:ext uri="{BB962C8B-B14F-4D97-AF65-F5344CB8AC3E}">
        <p14:creationId xmlns:p14="http://schemas.microsoft.com/office/powerpoint/2010/main" val="2192686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9ADA2-4356-4492-B121-450F4A5DDDE1}"/>
              </a:ext>
            </a:extLst>
          </p:cNvPr>
          <p:cNvSpPr>
            <a:spLocks noGrp="1"/>
          </p:cNvSpPr>
          <p:nvPr>
            <p:ph type="title"/>
          </p:nvPr>
        </p:nvSpPr>
        <p:spPr/>
        <p:txBody>
          <a:bodyPr/>
          <a:lstStyle/>
          <a:p>
            <a:r>
              <a:rPr lang="en-GB" dirty="0"/>
              <a:t>Constructivism and Computers</a:t>
            </a:r>
          </a:p>
        </p:txBody>
      </p:sp>
      <p:sp>
        <p:nvSpPr>
          <p:cNvPr id="3" name="Content Placeholder 2">
            <a:extLst>
              <a:ext uri="{FF2B5EF4-FFF2-40B4-BE49-F238E27FC236}">
                <a16:creationId xmlns:a16="http://schemas.microsoft.com/office/drawing/2014/main" id="{D3C0171F-B1AE-47F7-BAAA-0DF2FA765EFB}"/>
              </a:ext>
            </a:extLst>
          </p:cNvPr>
          <p:cNvSpPr>
            <a:spLocks noGrp="1"/>
          </p:cNvSpPr>
          <p:nvPr>
            <p:ph idx="1"/>
          </p:nvPr>
        </p:nvSpPr>
        <p:spPr/>
        <p:txBody>
          <a:bodyPr/>
          <a:lstStyle/>
          <a:p>
            <a:r>
              <a:rPr lang="en-GB" dirty="0"/>
              <a:t>Clear application to programming</a:t>
            </a:r>
          </a:p>
          <a:p>
            <a:r>
              <a:rPr lang="en-GB" dirty="0"/>
              <a:t>Anthropomorphise the computer</a:t>
            </a:r>
          </a:p>
          <a:p>
            <a:r>
              <a:rPr lang="en-GB" dirty="0"/>
              <a:t>Fail to understand how alien it really is</a:t>
            </a:r>
          </a:p>
        </p:txBody>
      </p:sp>
    </p:spTree>
    <p:extLst>
      <p:ext uri="{BB962C8B-B14F-4D97-AF65-F5344CB8AC3E}">
        <p14:creationId xmlns:p14="http://schemas.microsoft.com/office/powerpoint/2010/main" val="4032277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D69E7-D716-4095-9DA0-3470359A81AD}"/>
              </a:ext>
            </a:extLst>
          </p:cNvPr>
          <p:cNvSpPr>
            <a:spLocks noGrp="1"/>
          </p:cNvSpPr>
          <p:nvPr>
            <p:ph type="title"/>
          </p:nvPr>
        </p:nvSpPr>
        <p:spPr/>
        <p:txBody>
          <a:bodyPr/>
          <a:lstStyle/>
          <a:p>
            <a:r>
              <a:rPr lang="en-GB" dirty="0"/>
              <a:t>What is the Problem with these Blocks?</a:t>
            </a:r>
          </a:p>
        </p:txBody>
      </p:sp>
      <p:sp>
        <p:nvSpPr>
          <p:cNvPr id="3" name="Content Placeholder 2">
            <a:extLst>
              <a:ext uri="{FF2B5EF4-FFF2-40B4-BE49-F238E27FC236}">
                <a16:creationId xmlns:a16="http://schemas.microsoft.com/office/drawing/2014/main" id="{4FB1C6FC-532F-4318-A0E9-81040CDA62F2}"/>
              </a:ext>
            </a:extLst>
          </p:cNvPr>
          <p:cNvSpPr>
            <a:spLocks noGrp="1"/>
          </p:cNvSpPr>
          <p:nvPr>
            <p:ph idx="1"/>
          </p:nvPr>
        </p:nvSpPr>
        <p:spPr>
          <a:xfrm>
            <a:off x="457200" y="4437112"/>
            <a:ext cx="8229600" cy="1689051"/>
          </a:xfrm>
        </p:spPr>
        <p:txBody>
          <a:bodyPr/>
          <a:lstStyle/>
          <a:p>
            <a:r>
              <a:rPr lang="en-GB" dirty="0"/>
              <a:t>An example of debugging</a:t>
            </a:r>
          </a:p>
          <a:p>
            <a:r>
              <a:rPr lang="en-GB" dirty="0"/>
              <a:t>An example of a poor mental model</a:t>
            </a:r>
          </a:p>
        </p:txBody>
      </p:sp>
      <p:pic>
        <p:nvPicPr>
          <p:cNvPr id="4" name="Picture 3">
            <a:extLst>
              <a:ext uri="{FF2B5EF4-FFF2-40B4-BE49-F238E27FC236}">
                <a16:creationId xmlns:a16="http://schemas.microsoft.com/office/drawing/2014/main" id="{1E594F94-C479-43C6-A4DC-CEF52D9B9F2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047682" y="1812641"/>
            <a:ext cx="3048635" cy="2231390"/>
          </a:xfrm>
          <a:prstGeom prst="rect">
            <a:avLst/>
          </a:prstGeom>
          <a:noFill/>
          <a:ln>
            <a:noFill/>
          </a:ln>
        </p:spPr>
      </p:pic>
    </p:spTree>
    <p:extLst>
      <p:ext uri="{BB962C8B-B14F-4D97-AF65-F5344CB8AC3E}">
        <p14:creationId xmlns:p14="http://schemas.microsoft.com/office/powerpoint/2010/main" val="7291823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AFF54-2D82-493E-B468-2F13FE546A17}"/>
              </a:ext>
            </a:extLst>
          </p:cNvPr>
          <p:cNvSpPr>
            <a:spLocks noGrp="1"/>
          </p:cNvSpPr>
          <p:nvPr>
            <p:ph type="title"/>
          </p:nvPr>
        </p:nvSpPr>
        <p:spPr/>
        <p:txBody>
          <a:bodyPr/>
          <a:lstStyle/>
          <a:p>
            <a:r>
              <a:rPr lang="en-GB" dirty="0"/>
              <a:t>What is the output of these blocks?</a:t>
            </a:r>
          </a:p>
        </p:txBody>
      </p:sp>
      <p:sp>
        <p:nvSpPr>
          <p:cNvPr id="3" name="Content Placeholder 2">
            <a:extLst>
              <a:ext uri="{FF2B5EF4-FFF2-40B4-BE49-F238E27FC236}">
                <a16:creationId xmlns:a16="http://schemas.microsoft.com/office/drawing/2014/main" id="{986B7F1E-A568-4D79-A4A1-E1E3D7F2CCB5}"/>
              </a:ext>
            </a:extLst>
          </p:cNvPr>
          <p:cNvSpPr>
            <a:spLocks noGrp="1"/>
          </p:cNvSpPr>
          <p:nvPr>
            <p:ph idx="1"/>
          </p:nvPr>
        </p:nvSpPr>
        <p:spPr/>
        <p:txBody>
          <a:bodyPr/>
          <a:lstStyle/>
          <a:p>
            <a:endParaRPr lang="en-GB"/>
          </a:p>
        </p:txBody>
      </p:sp>
      <p:pic>
        <p:nvPicPr>
          <p:cNvPr id="4" name="Picture 3">
            <a:extLst>
              <a:ext uri="{FF2B5EF4-FFF2-40B4-BE49-F238E27FC236}">
                <a16:creationId xmlns:a16="http://schemas.microsoft.com/office/drawing/2014/main" id="{2C9BD9C5-B5E4-4756-8D4F-B9D2D79DD776}"/>
              </a:ext>
            </a:extLst>
          </p:cNvPr>
          <p:cNvPicPr/>
          <p:nvPr/>
        </p:nvPicPr>
        <p:blipFill>
          <a:blip r:embed="rId2"/>
          <a:stretch>
            <a:fillRect/>
          </a:stretch>
        </p:blipFill>
        <p:spPr>
          <a:xfrm>
            <a:off x="3181350" y="1776412"/>
            <a:ext cx="2781300" cy="3305175"/>
          </a:xfrm>
          <a:prstGeom prst="rect">
            <a:avLst/>
          </a:prstGeom>
        </p:spPr>
      </p:pic>
    </p:spTree>
    <p:extLst>
      <p:ext uri="{BB962C8B-B14F-4D97-AF65-F5344CB8AC3E}">
        <p14:creationId xmlns:p14="http://schemas.microsoft.com/office/powerpoint/2010/main" val="506027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EFD1-B493-4E73-85D5-78FBD820DF8B}"/>
              </a:ext>
            </a:extLst>
          </p:cNvPr>
          <p:cNvSpPr>
            <a:spLocks noGrp="1"/>
          </p:cNvSpPr>
          <p:nvPr>
            <p:ph type="title"/>
          </p:nvPr>
        </p:nvSpPr>
        <p:spPr/>
        <p:txBody>
          <a:bodyPr/>
          <a:lstStyle/>
          <a:p>
            <a:r>
              <a:rPr lang="en-GB" dirty="0"/>
              <a:t>How are Mental Models formed and Refined</a:t>
            </a:r>
          </a:p>
        </p:txBody>
      </p:sp>
      <p:sp>
        <p:nvSpPr>
          <p:cNvPr id="3" name="Content Placeholder 2">
            <a:extLst>
              <a:ext uri="{FF2B5EF4-FFF2-40B4-BE49-F238E27FC236}">
                <a16:creationId xmlns:a16="http://schemas.microsoft.com/office/drawing/2014/main" id="{2DA38AD0-704C-4571-9330-D902FE7E8660}"/>
              </a:ext>
            </a:extLst>
          </p:cNvPr>
          <p:cNvSpPr>
            <a:spLocks noGrp="1"/>
          </p:cNvSpPr>
          <p:nvPr>
            <p:ph idx="1"/>
          </p:nvPr>
        </p:nvSpPr>
        <p:spPr/>
        <p:txBody>
          <a:bodyPr/>
          <a:lstStyle/>
          <a:p>
            <a:r>
              <a:rPr lang="en-GB" dirty="0"/>
              <a:t>Partly a function of age, Piaget and the three mountain experiment</a:t>
            </a:r>
          </a:p>
          <a:p>
            <a:r>
              <a:rPr lang="en-GB" dirty="0"/>
              <a:t>Look at the mountains and describe how they look from the other side.</a:t>
            </a:r>
          </a:p>
          <a:p>
            <a:r>
              <a:rPr lang="en-GB" dirty="0"/>
              <a:t>Children between four and six understood the question but could not do what was asked</a:t>
            </a:r>
          </a:p>
        </p:txBody>
      </p:sp>
    </p:spTree>
    <p:extLst>
      <p:ext uri="{BB962C8B-B14F-4D97-AF65-F5344CB8AC3E}">
        <p14:creationId xmlns:p14="http://schemas.microsoft.com/office/powerpoint/2010/main" val="1998803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9DEFD-9792-4C5A-ADB0-480ED498BFD9}"/>
              </a:ext>
            </a:extLst>
          </p:cNvPr>
          <p:cNvSpPr>
            <a:spLocks noGrp="1"/>
          </p:cNvSpPr>
          <p:nvPr>
            <p:ph type="title"/>
          </p:nvPr>
        </p:nvSpPr>
        <p:spPr/>
        <p:txBody>
          <a:bodyPr/>
          <a:lstStyle/>
          <a:p>
            <a:r>
              <a:rPr lang="en-GB" dirty="0"/>
              <a:t>How are Mental Models formed and Refined</a:t>
            </a:r>
          </a:p>
        </p:txBody>
      </p:sp>
      <p:sp>
        <p:nvSpPr>
          <p:cNvPr id="3" name="Content Placeholder 2">
            <a:extLst>
              <a:ext uri="{FF2B5EF4-FFF2-40B4-BE49-F238E27FC236}">
                <a16:creationId xmlns:a16="http://schemas.microsoft.com/office/drawing/2014/main" id="{72D923F6-A6D7-4FAF-AD68-40C53EB6C6A4}"/>
              </a:ext>
            </a:extLst>
          </p:cNvPr>
          <p:cNvSpPr>
            <a:spLocks noGrp="1"/>
          </p:cNvSpPr>
          <p:nvPr>
            <p:ph idx="1"/>
          </p:nvPr>
        </p:nvSpPr>
        <p:spPr/>
        <p:txBody>
          <a:bodyPr/>
          <a:lstStyle/>
          <a:p>
            <a:r>
              <a:rPr lang="en-GB" dirty="0"/>
              <a:t>When things go wrong</a:t>
            </a:r>
          </a:p>
          <a:p>
            <a:r>
              <a:rPr lang="en-GB" dirty="0"/>
              <a:t>Accommodation and adaptation</a:t>
            </a:r>
          </a:p>
          <a:p>
            <a:endParaRPr lang="en-GB" dirty="0"/>
          </a:p>
          <a:p>
            <a:pPr marL="0" indent="0" algn="ctr">
              <a:buNone/>
            </a:pPr>
            <a:r>
              <a:rPr lang="en-GB" dirty="0"/>
              <a:t>“Why doesn’t the dark come in at night”</a:t>
            </a:r>
          </a:p>
          <a:p>
            <a:endParaRPr lang="en-GB" dirty="0"/>
          </a:p>
          <a:p>
            <a:r>
              <a:rPr lang="en-GB" dirty="0"/>
              <a:t>Interaction with the external environment is the key</a:t>
            </a:r>
          </a:p>
        </p:txBody>
      </p:sp>
    </p:spTree>
    <p:extLst>
      <p:ext uri="{BB962C8B-B14F-4D97-AF65-F5344CB8AC3E}">
        <p14:creationId xmlns:p14="http://schemas.microsoft.com/office/powerpoint/2010/main" val="28105934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2029</TotalTime>
  <Words>742</Words>
  <Application>Microsoft Office PowerPoint</Application>
  <PresentationFormat>On-screen Show (4:3)</PresentationFormat>
  <Paragraphs>79</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EDUC2323 Computer Programming as a Tool for Learning</vt:lpstr>
      <vt:lpstr>People are not Computers</vt:lpstr>
      <vt:lpstr>Children and Mental Models</vt:lpstr>
      <vt:lpstr>Constructivism</vt:lpstr>
      <vt:lpstr>Constructivism and Computers</vt:lpstr>
      <vt:lpstr>What is the Problem with these Blocks?</vt:lpstr>
      <vt:lpstr>What is the output of these blocks?</vt:lpstr>
      <vt:lpstr>How are Mental Models formed and Refined</vt:lpstr>
      <vt:lpstr>How are Mental Models formed and Refined</vt:lpstr>
      <vt:lpstr>Interaction with</vt:lpstr>
      <vt:lpstr>So what?</vt:lpstr>
      <vt:lpstr>Seymour Papert - Constructionism</vt:lpstr>
      <vt:lpstr>Cognitive Load</vt:lpstr>
      <vt:lpstr>In my Experience</vt:lpstr>
      <vt:lpstr>So what?</vt:lpstr>
      <vt:lpstr>Too much to remember…</vt:lpstr>
      <vt:lpstr>Remember</vt:lpstr>
    </vt:vector>
  </TitlesOfParts>
  <Company>Luton Sixth Form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EDUC2322 Computer Programming as a Tool for Learning</dc:title>
  <dc:creator>Review</dc:creator>
  <cp:lastModifiedBy>Matthew Dean</cp:lastModifiedBy>
  <cp:revision>62</cp:revision>
  <dcterms:created xsi:type="dcterms:W3CDTF">2014-10-18T07:19:19Z</dcterms:created>
  <dcterms:modified xsi:type="dcterms:W3CDTF">2020-09-14T16:03:38Z</dcterms:modified>
</cp:coreProperties>
</file>